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3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4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5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5" r:id="rId2"/>
    <p:sldMasterId id="2147483698" r:id="rId3"/>
    <p:sldMasterId id="2147483734" r:id="rId4"/>
    <p:sldMasterId id="2147483758" r:id="rId5"/>
    <p:sldMasterId id="2147483785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9" r:id="rId17"/>
    <p:sldId id="266" r:id="rId18"/>
    <p:sldId id="267" r:id="rId19"/>
    <p:sldId id="268" r:id="rId20"/>
    <p:sldId id="270" r:id="rId21"/>
    <p:sldId id="273" r:id="rId22"/>
    <p:sldId id="272" r:id="rId23"/>
    <p:sldId id="271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hyperlink" Target="https://flaticon.com/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freepik.com/" TargetMode="Externa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5.xml"/><Relationship Id="rId4" Type="http://schemas.openxmlformats.org/officeDocument/2006/relationships/hyperlink" Target="http://bit.ly/2TtBDfr" TargetMode="Externa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52600" y="1685633"/>
            <a:ext cx="9086800" cy="2569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961000" y="4309533"/>
            <a:ext cx="6270000" cy="634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2177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1712000" y="1786433"/>
            <a:ext cx="8768000" cy="22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66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2651000" y="4075167"/>
            <a:ext cx="6890000" cy="545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037661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691789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955600" y="681367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39226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4888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2179733" y="3249600"/>
            <a:ext cx="8720000" cy="16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8696933" y="902367"/>
            <a:ext cx="2202800" cy="20152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964967" y="4910400"/>
            <a:ext cx="6485200" cy="618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83910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79733" y="3249600"/>
            <a:ext cx="8720000" cy="16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2" hasCustomPrompt="1"/>
          </p:nvPr>
        </p:nvSpPr>
        <p:spPr>
          <a:xfrm>
            <a:off x="1677533" y="871067"/>
            <a:ext cx="2202800" cy="20152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2339367" y="4910400"/>
            <a:ext cx="6485200" cy="618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443721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960000" y="2945591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2"/>
          </p:nvPr>
        </p:nvSpPr>
        <p:spPr>
          <a:xfrm>
            <a:off x="4559028" y="2945591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3"/>
          </p:nvPr>
        </p:nvSpPr>
        <p:spPr>
          <a:xfrm>
            <a:off x="960000" y="52565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4"/>
          </p:nvPr>
        </p:nvSpPr>
        <p:spPr>
          <a:xfrm>
            <a:off x="4559028" y="52565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5"/>
          </p:nvPr>
        </p:nvSpPr>
        <p:spPr>
          <a:xfrm>
            <a:off x="8158065" y="2945591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6"/>
          </p:nvPr>
        </p:nvSpPr>
        <p:spPr>
          <a:xfrm>
            <a:off x="8158065" y="52565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 idx="7" hasCustomPrompt="1"/>
          </p:nvPr>
        </p:nvSpPr>
        <p:spPr>
          <a:xfrm>
            <a:off x="2007200" y="1776027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 idx="8" hasCustomPrompt="1"/>
          </p:nvPr>
        </p:nvSpPr>
        <p:spPr>
          <a:xfrm>
            <a:off x="2007200" y="4086155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9" hasCustomPrompt="1"/>
          </p:nvPr>
        </p:nvSpPr>
        <p:spPr>
          <a:xfrm>
            <a:off x="5606228" y="1776027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idx="13" hasCustomPrompt="1"/>
          </p:nvPr>
        </p:nvSpPr>
        <p:spPr>
          <a:xfrm>
            <a:off x="5606228" y="4086155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14" hasCustomPrompt="1"/>
          </p:nvPr>
        </p:nvSpPr>
        <p:spPr>
          <a:xfrm>
            <a:off x="9205265" y="1776027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15" hasCustomPrompt="1"/>
          </p:nvPr>
        </p:nvSpPr>
        <p:spPr>
          <a:xfrm>
            <a:off x="9205265" y="4086155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6"/>
          </p:nvPr>
        </p:nvSpPr>
        <p:spPr>
          <a:xfrm>
            <a:off x="960000" y="250308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7"/>
          </p:nvPr>
        </p:nvSpPr>
        <p:spPr>
          <a:xfrm>
            <a:off x="4559028" y="250308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18"/>
          </p:nvPr>
        </p:nvSpPr>
        <p:spPr>
          <a:xfrm>
            <a:off x="8158065" y="250308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9"/>
          </p:nvPr>
        </p:nvSpPr>
        <p:spPr>
          <a:xfrm>
            <a:off x="960000" y="4813300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20"/>
          </p:nvPr>
        </p:nvSpPr>
        <p:spPr>
          <a:xfrm>
            <a:off x="4559032" y="4813300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1"/>
          </p:nvPr>
        </p:nvSpPr>
        <p:spPr>
          <a:xfrm>
            <a:off x="8158065" y="4813300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04627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516353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 1">
  <p:cSld name="Title only 1 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6439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1737400" y="4235333"/>
            <a:ext cx="87172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1737400" y="1603500"/>
            <a:ext cx="87172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155630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1366400" y="1413367"/>
            <a:ext cx="5331600" cy="24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1"/>
          </p:nvPr>
        </p:nvSpPr>
        <p:spPr>
          <a:xfrm>
            <a:off x="1366400" y="4001633"/>
            <a:ext cx="5331600" cy="1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" name="Google Shape;102;p19"/>
          <p:cNvSpPr>
            <a:spLocks noGrp="1"/>
          </p:cNvSpPr>
          <p:nvPr>
            <p:ph type="pic" idx="2"/>
          </p:nvPr>
        </p:nvSpPr>
        <p:spPr>
          <a:xfrm>
            <a:off x="6781667" y="1064733"/>
            <a:ext cx="4400000" cy="472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547770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1416565" y="2183400"/>
            <a:ext cx="44348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"/>
          </p:nvPr>
        </p:nvSpPr>
        <p:spPr>
          <a:xfrm>
            <a:off x="1416567" y="3601000"/>
            <a:ext cx="4389200" cy="1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17756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179733" y="3249600"/>
            <a:ext cx="8720000" cy="16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685867" y="881500"/>
            <a:ext cx="2202800" cy="20152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339367" y="4910400"/>
            <a:ext cx="6485200" cy="618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95251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2280200" y="1962267"/>
            <a:ext cx="76316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684105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3110700" y="2089433"/>
            <a:ext cx="59708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3110500" y="3507033"/>
            <a:ext cx="5970800" cy="1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917773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6449600" y="2207433"/>
            <a:ext cx="4791200" cy="12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subTitle" idx="1"/>
          </p:nvPr>
        </p:nvSpPr>
        <p:spPr>
          <a:xfrm>
            <a:off x="6449828" y="3416000"/>
            <a:ext cx="4791200" cy="1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341910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1"/>
          </p:nvPr>
        </p:nvSpPr>
        <p:spPr>
          <a:xfrm>
            <a:off x="960000" y="1620989"/>
            <a:ext cx="10272000" cy="41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Nunito Light"/>
              <a:buChar char="●"/>
              <a:defRPr sz="1600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05454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1"/>
          </p:nvPr>
        </p:nvSpPr>
        <p:spPr>
          <a:xfrm>
            <a:off x="6564100" y="3161633"/>
            <a:ext cx="3520000" cy="1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2"/>
          </p:nvPr>
        </p:nvSpPr>
        <p:spPr>
          <a:xfrm>
            <a:off x="2107867" y="3161633"/>
            <a:ext cx="3520000" cy="1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3"/>
          </p:nvPr>
        </p:nvSpPr>
        <p:spPr>
          <a:xfrm>
            <a:off x="2107881" y="2416433"/>
            <a:ext cx="3520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4"/>
          </p:nvPr>
        </p:nvSpPr>
        <p:spPr>
          <a:xfrm>
            <a:off x="6564119" y="2416433"/>
            <a:ext cx="3520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63661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9" name="Google Shape;139;p26"/>
          <p:cNvSpPr txBox="1">
            <a:spLocks noGrp="1"/>
          </p:cNvSpPr>
          <p:nvPr>
            <p:ph type="subTitle" idx="1"/>
          </p:nvPr>
        </p:nvSpPr>
        <p:spPr>
          <a:xfrm>
            <a:off x="6442720" y="2325100"/>
            <a:ext cx="4338800" cy="277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subTitle" idx="2"/>
          </p:nvPr>
        </p:nvSpPr>
        <p:spPr>
          <a:xfrm>
            <a:off x="1410484" y="2325100"/>
            <a:ext cx="4338800" cy="277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3299734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7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subTitle" idx="1"/>
          </p:nvPr>
        </p:nvSpPr>
        <p:spPr>
          <a:xfrm>
            <a:off x="1250167" y="3461365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6" name="Google Shape;146;p27"/>
          <p:cNvSpPr txBox="1">
            <a:spLocks noGrp="1"/>
          </p:cNvSpPr>
          <p:nvPr>
            <p:ph type="subTitle" idx="2"/>
          </p:nvPr>
        </p:nvSpPr>
        <p:spPr>
          <a:xfrm>
            <a:off x="4645800" y="3461365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subTitle" idx="3"/>
          </p:nvPr>
        </p:nvSpPr>
        <p:spPr>
          <a:xfrm>
            <a:off x="8041433" y="3461365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subTitle" idx="4"/>
          </p:nvPr>
        </p:nvSpPr>
        <p:spPr>
          <a:xfrm>
            <a:off x="1250167" y="25002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9" name="Google Shape;149;p27"/>
          <p:cNvSpPr txBox="1">
            <a:spLocks noGrp="1"/>
          </p:cNvSpPr>
          <p:nvPr>
            <p:ph type="subTitle" idx="5"/>
          </p:nvPr>
        </p:nvSpPr>
        <p:spPr>
          <a:xfrm>
            <a:off x="4645800" y="25002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subTitle" idx="6"/>
          </p:nvPr>
        </p:nvSpPr>
        <p:spPr>
          <a:xfrm>
            <a:off x="8041433" y="25002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916266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4" name="Google Shape;154;p2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5" name="Google Shape;155;p28"/>
          <p:cNvSpPr txBox="1">
            <a:spLocks noGrp="1"/>
          </p:cNvSpPr>
          <p:nvPr>
            <p:ph type="subTitle" idx="1"/>
          </p:nvPr>
        </p:nvSpPr>
        <p:spPr>
          <a:xfrm>
            <a:off x="1250167" y="41520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6" name="Google Shape;156;p28"/>
          <p:cNvSpPr txBox="1">
            <a:spLocks noGrp="1"/>
          </p:cNvSpPr>
          <p:nvPr>
            <p:ph type="subTitle" idx="2"/>
          </p:nvPr>
        </p:nvSpPr>
        <p:spPr>
          <a:xfrm>
            <a:off x="4645800" y="27296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" name="Google Shape;157;p28"/>
          <p:cNvSpPr txBox="1">
            <a:spLocks noGrp="1"/>
          </p:cNvSpPr>
          <p:nvPr>
            <p:ph type="subTitle" idx="3"/>
          </p:nvPr>
        </p:nvSpPr>
        <p:spPr>
          <a:xfrm>
            <a:off x="8041433" y="41520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subTitle" idx="4"/>
          </p:nvPr>
        </p:nvSpPr>
        <p:spPr>
          <a:xfrm>
            <a:off x="1250167" y="32114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subTitle" idx="5"/>
          </p:nvPr>
        </p:nvSpPr>
        <p:spPr>
          <a:xfrm>
            <a:off x="4645803" y="17890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subTitle" idx="6"/>
          </p:nvPr>
        </p:nvSpPr>
        <p:spPr>
          <a:xfrm>
            <a:off x="8041433" y="3211453"/>
            <a:ext cx="2900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762775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2813748" y="27390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2"/>
          </p:nvPr>
        </p:nvSpPr>
        <p:spPr>
          <a:xfrm>
            <a:off x="6740652" y="27390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subTitle" idx="3"/>
          </p:nvPr>
        </p:nvSpPr>
        <p:spPr>
          <a:xfrm>
            <a:off x="2813748" y="47263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4"/>
          </p:nvPr>
        </p:nvSpPr>
        <p:spPr>
          <a:xfrm>
            <a:off x="6740652" y="47263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subTitle" idx="5"/>
          </p:nvPr>
        </p:nvSpPr>
        <p:spPr>
          <a:xfrm>
            <a:off x="2813748" y="20878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ubTitle" idx="6"/>
          </p:nvPr>
        </p:nvSpPr>
        <p:spPr>
          <a:xfrm>
            <a:off x="2813748" y="4075300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subTitle" idx="7"/>
          </p:nvPr>
        </p:nvSpPr>
        <p:spPr>
          <a:xfrm>
            <a:off x="6740648" y="20878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8"/>
          </p:nvPr>
        </p:nvSpPr>
        <p:spPr>
          <a:xfrm>
            <a:off x="6740648" y="4075300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342610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0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7" name="Google Shape;177;p30"/>
          <p:cNvSpPr txBox="1">
            <a:spLocks noGrp="1"/>
          </p:cNvSpPr>
          <p:nvPr>
            <p:ph type="subTitle" idx="1"/>
          </p:nvPr>
        </p:nvSpPr>
        <p:spPr>
          <a:xfrm>
            <a:off x="1682069" y="2865600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30"/>
          <p:cNvSpPr txBox="1">
            <a:spLocks noGrp="1"/>
          </p:cNvSpPr>
          <p:nvPr>
            <p:ph type="subTitle" idx="2"/>
          </p:nvPr>
        </p:nvSpPr>
        <p:spPr>
          <a:xfrm>
            <a:off x="4772000" y="2865600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subTitle" idx="3"/>
          </p:nvPr>
        </p:nvSpPr>
        <p:spPr>
          <a:xfrm>
            <a:off x="1682069" y="47725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0" name="Google Shape;180;p30"/>
          <p:cNvSpPr txBox="1">
            <a:spLocks noGrp="1"/>
          </p:cNvSpPr>
          <p:nvPr>
            <p:ph type="subTitle" idx="4"/>
          </p:nvPr>
        </p:nvSpPr>
        <p:spPr>
          <a:xfrm>
            <a:off x="4772000" y="47725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subTitle" idx="5"/>
          </p:nvPr>
        </p:nvSpPr>
        <p:spPr>
          <a:xfrm>
            <a:off x="7861931" y="2865600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6"/>
          </p:nvPr>
        </p:nvSpPr>
        <p:spPr>
          <a:xfrm>
            <a:off x="7861931" y="47725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subTitle" idx="7"/>
          </p:nvPr>
        </p:nvSpPr>
        <p:spPr>
          <a:xfrm>
            <a:off x="1687269" y="2208799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4" name="Google Shape;184;p30"/>
          <p:cNvSpPr txBox="1">
            <a:spLocks noGrp="1"/>
          </p:cNvSpPr>
          <p:nvPr>
            <p:ph type="subTitle" idx="8"/>
          </p:nvPr>
        </p:nvSpPr>
        <p:spPr>
          <a:xfrm>
            <a:off x="4777200" y="2208799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5" name="Google Shape;185;p30"/>
          <p:cNvSpPr txBox="1">
            <a:spLocks noGrp="1"/>
          </p:cNvSpPr>
          <p:nvPr>
            <p:ph type="subTitle" idx="9"/>
          </p:nvPr>
        </p:nvSpPr>
        <p:spPr>
          <a:xfrm>
            <a:off x="7867131" y="2208799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3"/>
          </p:nvPr>
        </p:nvSpPr>
        <p:spPr>
          <a:xfrm>
            <a:off x="1687269" y="4115733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7" name="Google Shape;187;p30"/>
          <p:cNvSpPr txBox="1">
            <a:spLocks noGrp="1"/>
          </p:cNvSpPr>
          <p:nvPr>
            <p:ph type="subTitle" idx="14"/>
          </p:nvPr>
        </p:nvSpPr>
        <p:spPr>
          <a:xfrm>
            <a:off x="4777200" y="4115733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15"/>
          </p:nvPr>
        </p:nvSpPr>
        <p:spPr>
          <a:xfrm>
            <a:off x="7867131" y="4115733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3805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960000" y="1621001"/>
            <a:ext cx="10272000" cy="6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600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82136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2" name="Google Shape;192;p31"/>
          <p:cNvSpPr txBox="1">
            <a:spLocks noGrp="1"/>
          </p:cNvSpPr>
          <p:nvPr>
            <p:ph type="title" hasCustomPrompt="1"/>
          </p:nvPr>
        </p:nvSpPr>
        <p:spPr>
          <a:xfrm>
            <a:off x="2964800" y="736149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31"/>
          <p:cNvSpPr txBox="1">
            <a:spLocks noGrp="1"/>
          </p:cNvSpPr>
          <p:nvPr>
            <p:ph type="subTitle" idx="1"/>
          </p:nvPr>
        </p:nvSpPr>
        <p:spPr>
          <a:xfrm>
            <a:off x="2964800" y="1717433"/>
            <a:ext cx="6262400" cy="533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4" name="Google Shape;194;p31"/>
          <p:cNvSpPr txBox="1">
            <a:spLocks noGrp="1"/>
          </p:cNvSpPr>
          <p:nvPr>
            <p:ph type="title" idx="2" hasCustomPrompt="1"/>
          </p:nvPr>
        </p:nvSpPr>
        <p:spPr>
          <a:xfrm>
            <a:off x="2964800" y="2539157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3"/>
          </p:nvPr>
        </p:nvSpPr>
        <p:spPr>
          <a:xfrm>
            <a:off x="2964800" y="3520443"/>
            <a:ext cx="6262400" cy="536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title" idx="4" hasCustomPrompt="1"/>
          </p:nvPr>
        </p:nvSpPr>
        <p:spPr>
          <a:xfrm>
            <a:off x="2964800" y="4342165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31"/>
          <p:cNvSpPr txBox="1">
            <a:spLocks noGrp="1"/>
          </p:cNvSpPr>
          <p:nvPr>
            <p:ph type="subTitle" idx="5"/>
          </p:nvPr>
        </p:nvSpPr>
        <p:spPr>
          <a:xfrm>
            <a:off x="2964800" y="5323451"/>
            <a:ext cx="6262400" cy="536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271677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2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32"/>
          <p:cNvSpPr txBox="1">
            <a:spLocks noGrp="1"/>
          </p:cNvSpPr>
          <p:nvPr>
            <p:ph type="title" hasCustomPrompt="1"/>
          </p:nvPr>
        </p:nvSpPr>
        <p:spPr>
          <a:xfrm>
            <a:off x="1767533" y="2356784"/>
            <a:ext cx="1865200" cy="80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1"/>
          </p:nvPr>
        </p:nvSpPr>
        <p:spPr>
          <a:xfrm>
            <a:off x="1251333" y="3924500"/>
            <a:ext cx="28976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3" name="Google Shape;203;p32"/>
          <p:cNvSpPr txBox="1">
            <a:spLocks noGrp="1"/>
          </p:cNvSpPr>
          <p:nvPr>
            <p:ph type="subTitle" idx="2"/>
          </p:nvPr>
        </p:nvSpPr>
        <p:spPr>
          <a:xfrm>
            <a:off x="1251333" y="3363400"/>
            <a:ext cx="289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title" idx="3" hasCustomPrompt="1"/>
          </p:nvPr>
        </p:nvSpPr>
        <p:spPr>
          <a:xfrm>
            <a:off x="5164133" y="2356784"/>
            <a:ext cx="1863600" cy="80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32"/>
          <p:cNvSpPr txBox="1">
            <a:spLocks noGrp="1"/>
          </p:cNvSpPr>
          <p:nvPr>
            <p:ph type="subTitle" idx="4"/>
          </p:nvPr>
        </p:nvSpPr>
        <p:spPr>
          <a:xfrm>
            <a:off x="4647200" y="3924500"/>
            <a:ext cx="28976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5"/>
          </p:nvPr>
        </p:nvSpPr>
        <p:spPr>
          <a:xfrm>
            <a:off x="4647200" y="3363400"/>
            <a:ext cx="289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 idx="6" hasCustomPrompt="1"/>
          </p:nvPr>
        </p:nvSpPr>
        <p:spPr>
          <a:xfrm>
            <a:off x="8556900" y="2356784"/>
            <a:ext cx="1863600" cy="80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32"/>
          <p:cNvSpPr txBox="1">
            <a:spLocks noGrp="1"/>
          </p:cNvSpPr>
          <p:nvPr>
            <p:ph type="subTitle" idx="7"/>
          </p:nvPr>
        </p:nvSpPr>
        <p:spPr>
          <a:xfrm>
            <a:off x="8043067" y="3924500"/>
            <a:ext cx="28976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8"/>
          </p:nvPr>
        </p:nvSpPr>
        <p:spPr>
          <a:xfrm>
            <a:off x="8043067" y="3363400"/>
            <a:ext cx="289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title" idx="9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40116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3"/>
          <p:cNvSpPr/>
          <p:nvPr/>
        </p:nvSpPr>
        <p:spPr>
          <a:xfrm>
            <a:off x="1409800" y="884200"/>
            <a:ext cx="9372400" cy="508960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rgbClr val="FFE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3130584" y="903367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subTitle" idx="1"/>
          </p:nvPr>
        </p:nvSpPr>
        <p:spPr>
          <a:xfrm>
            <a:off x="3130533" y="2455267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6" name="Google Shape;216;p33"/>
          <p:cNvSpPr txBox="1"/>
          <p:nvPr/>
        </p:nvSpPr>
        <p:spPr>
          <a:xfrm>
            <a:off x="2798800" y="4612733"/>
            <a:ext cx="65944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CREDITS:</a:t>
            </a:r>
            <a:r>
              <a:rPr lang="en" sz="1333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This presentation template was created by </a:t>
            </a:r>
            <a:r>
              <a:rPr lang="en" sz="1333" b="1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lang="en" sz="1333" b="1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infographics &amp; images by </a:t>
            </a:r>
            <a:r>
              <a:rPr lang="en" sz="1333" b="1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1333" b="1" u="sng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26712779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745334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5"/>
          <p:cNvSpPr/>
          <p:nvPr/>
        </p:nvSpPr>
        <p:spPr>
          <a:xfrm>
            <a:off x="1409800" y="884200"/>
            <a:ext cx="9372400" cy="508960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rgbClr val="FFE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7401168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07458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>
            <a:spLocks noGrp="1"/>
          </p:cNvSpPr>
          <p:nvPr>
            <p:ph type="title"/>
          </p:nvPr>
        </p:nvSpPr>
        <p:spPr>
          <a:xfrm>
            <a:off x="955600" y="681367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3356826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710400" y="1713500"/>
            <a:ext cx="8771200" cy="29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5733"/>
            </a:lvl1pPr>
            <a:lvl2pPr lvl="1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5733"/>
            </a:lvl2pPr>
            <a:lvl3pPr lvl="2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5733"/>
            </a:lvl3pPr>
            <a:lvl4pPr lvl="3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5733"/>
            </a:lvl4pPr>
            <a:lvl5pPr lvl="4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5733"/>
            </a:lvl5pPr>
            <a:lvl6pPr lvl="5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5733"/>
            </a:lvl6pPr>
            <a:lvl7pPr lvl="6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5733"/>
            </a:lvl7pPr>
            <a:lvl8pPr lvl="7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5733"/>
            </a:lvl8pPr>
            <a:lvl9pPr lvl="8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57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48800" y="5154267"/>
            <a:ext cx="6294400" cy="4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22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22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4854463" y="2913902"/>
            <a:ext cx="5451748" cy="5451748"/>
            <a:chOff x="-3640848" y="2185426"/>
            <a:chExt cx="4088811" cy="4088811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3629666" y="-1439685"/>
            <a:ext cx="5026084" cy="15144076"/>
            <a:chOff x="-2722250" y="-1079764"/>
            <a:chExt cx="3769563" cy="11358057"/>
          </a:xfrm>
        </p:grpSpPr>
        <p:sp>
          <p:nvSpPr>
            <p:cNvPr id="15" name="Google Shape;15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" name="Google Shape;17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" name="Google Shape;18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" name="Google Shape;2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" name="Google Shape;23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" name="Google Shape;25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" name="Google Shape;26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" name="Google Shape;27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" name="Google Shape;28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995867" y="-733633"/>
            <a:ext cx="2643967" cy="2684767"/>
            <a:chOff x="746900" y="-550225"/>
            <a:chExt cx="1982975" cy="2013575"/>
          </a:xfrm>
        </p:grpSpPr>
        <p:sp>
          <p:nvSpPr>
            <p:cNvPr id="30" name="Google Shape;30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31" name="Google Shape;31;p2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  <p:grpSp>
        <p:nvGrpSpPr>
          <p:cNvPr id="34" name="Google Shape;34;p2"/>
          <p:cNvGrpSpPr/>
          <p:nvPr/>
        </p:nvGrpSpPr>
        <p:grpSpPr>
          <a:xfrm>
            <a:off x="10839234" y="3406702"/>
            <a:ext cx="5630517" cy="5451748"/>
            <a:chOff x="8129425" y="2555026"/>
            <a:chExt cx="4222888" cy="4088811"/>
          </a:xfrm>
        </p:grpSpPr>
        <p:sp>
          <p:nvSpPr>
            <p:cNvPr id="35" name="Google Shape;35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" name="Google Shape;37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" name="Google Shape;41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" name="Google Shape;42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1241034" y="-2909234"/>
            <a:ext cx="3339401" cy="6100401"/>
            <a:chOff x="8430775" y="-2181926"/>
            <a:chExt cx="2504551" cy="4575301"/>
          </a:xfrm>
        </p:grpSpPr>
        <p:sp>
          <p:nvSpPr>
            <p:cNvPr id="44" name="Google Shape;44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8" name="Google Shape;48;p2"/>
          <p:cNvGrpSpPr/>
          <p:nvPr/>
        </p:nvGrpSpPr>
        <p:grpSpPr>
          <a:xfrm rot="10800000" flipH="1">
            <a:off x="6640142" y="-14140989"/>
            <a:ext cx="5026084" cy="15144076"/>
            <a:chOff x="-2722250" y="-1079764"/>
            <a:chExt cx="3769563" cy="11358057"/>
          </a:xfrm>
        </p:grpSpPr>
        <p:sp>
          <p:nvSpPr>
            <p:cNvPr id="49" name="Google Shape;49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" name="Google Shape;50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" name="Google Shape;51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" name="Google Shape;52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" name="Google Shape;53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" name="Google Shape;54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" name="Google Shape;55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" name="Google Shape;56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" name="Google Shape;57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" name="Google Shape;58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" name="Google Shape;59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" name="Google Shape;60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" name="Google Shape;6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" name="Google Shape;6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7624689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2942400" y="3165533"/>
            <a:ext cx="6307200" cy="9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subTitle" idx="1"/>
          </p:nvPr>
        </p:nvSpPr>
        <p:spPr>
          <a:xfrm>
            <a:off x="4183200" y="4692033"/>
            <a:ext cx="3825600" cy="9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6" name="Google Shape;66;p3"/>
          <p:cNvSpPr txBox="1">
            <a:spLocks noGrp="1"/>
          </p:cNvSpPr>
          <p:nvPr>
            <p:ph type="title" idx="2" hasCustomPrompt="1"/>
          </p:nvPr>
        </p:nvSpPr>
        <p:spPr>
          <a:xfrm>
            <a:off x="2942400" y="1631851"/>
            <a:ext cx="6307200" cy="10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67" name="Google Shape;67;p3"/>
          <p:cNvSpPr/>
          <p:nvPr/>
        </p:nvSpPr>
        <p:spPr>
          <a:xfrm rot="-2716073">
            <a:off x="276093" y="5476863"/>
            <a:ext cx="1175723" cy="1175797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8" name="Google Shape;68;p3"/>
          <p:cNvSpPr/>
          <p:nvPr/>
        </p:nvSpPr>
        <p:spPr>
          <a:xfrm rot="-8083939" flipH="1">
            <a:off x="16816" y="161324"/>
            <a:ext cx="1436240" cy="91768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9" name="Google Shape;69;p3"/>
          <p:cNvSpPr/>
          <p:nvPr/>
        </p:nvSpPr>
        <p:spPr>
          <a:xfrm>
            <a:off x="883952" y="1425584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0" name="Google Shape;70;p3"/>
          <p:cNvSpPr/>
          <p:nvPr/>
        </p:nvSpPr>
        <p:spPr>
          <a:xfrm>
            <a:off x="482768" y="-362500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1" name="Google Shape;71;p3"/>
          <p:cNvSpPr/>
          <p:nvPr/>
        </p:nvSpPr>
        <p:spPr>
          <a:xfrm>
            <a:off x="790352" y="5108681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2" name="Google Shape;72;p3"/>
          <p:cNvSpPr/>
          <p:nvPr/>
        </p:nvSpPr>
        <p:spPr>
          <a:xfrm rot="-5400000">
            <a:off x="1504283" y="4571986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3" name="Google Shape;73;p3"/>
          <p:cNvSpPr/>
          <p:nvPr/>
        </p:nvSpPr>
        <p:spPr>
          <a:xfrm rot="-5400000">
            <a:off x="1504283" y="5375020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4" name="Google Shape;74;p3"/>
          <p:cNvSpPr/>
          <p:nvPr/>
        </p:nvSpPr>
        <p:spPr>
          <a:xfrm rot="-5400000">
            <a:off x="1504283" y="5107342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5" name="Google Shape;75;p3"/>
          <p:cNvSpPr/>
          <p:nvPr/>
        </p:nvSpPr>
        <p:spPr>
          <a:xfrm rot="-5400000">
            <a:off x="1504283" y="4839664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76" name="Google Shape;76;p3"/>
          <p:cNvGrpSpPr/>
          <p:nvPr/>
        </p:nvGrpSpPr>
        <p:grpSpPr>
          <a:xfrm>
            <a:off x="-2166495" y="-6122"/>
            <a:ext cx="6905123" cy="6904604"/>
            <a:chOff x="-1624871" y="-4592"/>
            <a:chExt cx="5178842" cy="5178453"/>
          </a:xfrm>
        </p:grpSpPr>
        <p:sp>
          <p:nvSpPr>
            <p:cNvPr id="77" name="Google Shape;77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" name="Google Shape;78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79" name="Google Shape;79;p3"/>
          <p:cNvSpPr/>
          <p:nvPr/>
        </p:nvSpPr>
        <p:spPr>
          <a:xfrm rot="-2716073">
            <a:off x="276077" y="5476863"/>
            <a:ext cx="1175723" cy="1175797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0" name="Google Shape;80;p3"/>
          <p:cNvSpPr/>
          <p:nvPr/>
        </p:nvSpPr>
        <p:spPr>
          <a:xfrm rot="-8083939" flipH="1">
            <a:off x="16816" y="161324"/>
            <a:ext cx="1436240" cy="91768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81" name="Google Shape;81;p3"/>
          <p:cNvGrpSpPr/>
          <p:nvPr/>
        </p:nvGrpSpPr>
        <p:grpSpPr>
          <a:xfrm>
            <a:off x="-1418687" y="3075464"/>
            <a:ext cx="4028963" cy="4195035"/>
            <a:chOff x="-1064015" y="2306598"/>
            <a:chExt cx="3021722" cy="3146276"/>
          </a:xfrm>
        </p:grpSpPr>
        <p:sp>
          <p:nvSpPr>
            <p:cNvPr id="82" name="Google Shape;82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" name="Google Shape;84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86" name="Google Shape;86;p3"/>
          <p:cNvSpPr/>
          <p:nvPr/>
        </p:nvSpPr>
        <p:spPr>
          <a:xfrm>
            <a:off x="883952" y="1425584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7" name="Google Shape;87;p3"/>
          <p:cNvSpPr/>
          <p:nvPr/>
        </p:nvSpPr>
        <p:spPr>
          <a:xfrm>
            <a:off x="482768" y="-362500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88" name="Google Shape;88;p3"/>
          <p:cNvGrpSpPr/>
          <p:nvPr/>
        </p:nvGrpSpPr>
        <p:grpSpPr>
          <a:xfrm>
            <a:off x="1010750" y="3655050"/>
            <a:ext cx="1662757" cy="1787405"/>
            <a:chOff x="758062" y="2741287"/>
            <a:chExt cx="1247068" cy="1340554"/>
          </a:xfrm>
        </p:grpSpPr>
        <p:sp>
          <p:nvSpPr>
            <p:cNvPr id="89" name="Google Shape;89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" name="Google Shape;91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93" name="Google Shape;93;p3"/>
          <p:cNvSpPr/>
          <p:nvPr/>
        </p:nvSpPr>
        <p:spPr>
          <a:xfrm>
            <a:off x="790335" y="5108681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4" name="Google Shape;94;p3"/>
          <p:cNvSpPr/>
          <p:nvPr/>
        </p:nvSpPr>
        <p:spPr>
          <a:xfrm rot="-5400000">
            <a:off x="1504283" y="4571986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5" name="Google Shape;95;p3"/>
          <p:cNvSpPr/>
          <p:nvPr/>
        </p:nvSpPr>
        <p:spPr>
          <a:xfrm rot="-5400000">
            <a:off x="1504283" y="5375020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6" name="Google Shape;96;p3"/>
          <p:cNvSpPr/>
          <p:nvPr/>
        </p:nvSpPr>
        <p:spPr>
          <a:xfrm rot="-5400000">
            <a:off x="1504283" y="5107342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7" name="Google Shape;97;p3"/>
          <p:cNvSpPr/>
          <p:nvPr/>
        </p:nvSpPr>
        <p:spPr>
          <a:xfrm rot="-5400000">
            <a:off x="1504283" y="4839664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8" name="Google Shape;98;p3"/>
          <p:cNvSpPr/>
          <p:nvPr/>
        </p:nvSpPr>
        <p:spPr>
          <a:xfrm rot="8083927">
            <a:off x="9761974" y="1684061"/>
            <a:ext cx="1175797" cy="1175723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9" name="Google Shape;99;p3"/>
          <p:cNvSpPr/>
          <p:nvPr/>
        </p:nvSpPr>
        <p:spPr>
          <a:xfrm rot="8083927">
            <a:off x="10740184" y="230340"/>
            <a:ext cx="1175723" cy="1175797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0" name="Google Shape;100;p3"/>
          <p:cNvSpPr/>
          <p:nvPr/>
        </p:nvSpPr>
        <p:spPr>
          <a:xfrm rot="2716061" flipH="1">
            <a:off x="10738945" y="5803994"/>
            <a:ext cx="1436240" cy="91768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1" name="Google Shape;101;p3"/>
          <p:cNvSpPr/>
          <p:nvPr/>
        </p:nvSpPr>
        <p:spPr>
          <a:xfrm rot="10800000">
            <a:off x="11160848" y="5310215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2" name="Google Shape;102;p3"/>
          <p:cNvSpPr/>
          <p:nvPr/>
        </p:nvSpPr>
        <p:spPr>
          <a:xfrm rot="10800000">
            <a:off x="11562032" y="7098299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3" name="Google Shape;103;p3"/>
          <p:cNvSpPr/>
          <p:nvPr/>
        </p:nvSpPr>
        <p:spPr>
          <a:xfrm rot="10800000">
            <a:off x="10278799" y="3080749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4" name="Google Shape;104;p3"/>
          <p:cNvSpPr/>
          <p:nvPr/>
        </p:nvSpPr>
        <p:spPr>
          <a:xfrm rot="10800000">
            <a:off x="11254448" y="1627117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5" name="Google Shape;105;p3"/>
          <p:cNvSpPr/>
          <p:nvPr/>
        </p:nvSpPr>
        <p:spPr>
          <a:xfrm rot="5400000">
            <a:off x="10531021" y="2154317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6" name="Google Shape;106;p3"/>
          <p:cNvSpPr/>
          <p:nvPr/>
        </p:nvSpPr>
        <p:spPr>
          <a:xfrm rot="5400000">
            <a:off x="10531021" y="1351284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7" name="Google Shape;107;p3"/>
          <p:cNvSpPr/>
          <p:nvPr/>
        </p:nvSpPr>
        <p:spPr>
          <a:xfrm rot="5400000">
            <a:off x="10531021" y="1618961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8" name="Google Shape;108;p3"/>
          <p:cNvSpPr/>
          <p:nvPr/>
        </p:nvSpPr>
        <p:spPr>
          <a:xfrm rot="5400000">
            <a:off x="10531021" y="1886640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09" name="Google Shape;109;p3"/>
          <p:cNvGrpSpPr/>
          <p:nvPr/>
        </p:nvGrpSpPr>
        <p:grpSpPr>
          <a:xfrm>
            <a:off x="7453372" y="-15482"/>
            <a:ext cx="6905123" cy="6904604"/>
            <a:chOff x="5590029" y="-11612"/>
            <a:chExt cx="5178842" cy="5178453"/>
          </a:xfrm>
        </p:grpSpPr>
        <p:sp>
          <p:nvSpPr>
            <p:cNvPr id="110" name="Google Shape;110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" name="Google Shape;111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12" name="Google Shape;112;p3"/>
          <p:cNvSpPr/>
          <p:nvPr/>
        </p:nvSpPr>
        <p:spPr>
          <a:xfrm rot="8083927">
            <a:off x="9761974" y="1684061"/>
            <a:ext cx="1175797" cy="1175723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3" name="Google Shape;113;p3"/>
          <p:cNvSpPr/>
          <p:nvPr/>
        </p:nvSpPr>
        <p:spPr>
          <a:xfrm rot="8083927">
            <a:off x="10740200" y="230340"/>
            <a:ext cx="1175723" cy="1175797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4" name="Google Shape;114;p3"/>
          <p:cNvSpPr/>
          <p:nvPr/>
        </p:nvSpPr>
        <p:spPr>
          <a:xfrm rot="2716061" flipH="1">
            <a:off x="10738945" y="5803994"/>
            <a:ext cx="1436240" cy="91768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15" name="Google Shape;115;p3"/>
          <p:cNvGrpSpPr/>
          <p:nvPr/>
        </p:nvGrpSpPr>
        <p:grpSpPr>
          <a:xfrm>
            <a:off x="9581724" y="-387500"/>
            <a:ext cx="4028963" cy="4195035"/>
            <a:chOff x="7186293" y="-290625"/>
            <a:chExt cx="3021722" cy="3146276"/>
          </a:xfrm>
        </p:grpSpPr>
        <p:sp>
          <p:nvSpPr>
            <p:cNvPr id="116" name="Google Shape;116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" name="Google Shape;117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" name="Google Shape;118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" name="Google Shape;119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20" name="Google Shape;120;p3"/>
          <p:cNvSpPr/>
          <p:nvPr/>
        </p:nvSpPr>
        <p:spPr>
          <a:xfrm rot="10800000">
            <a:off x="11160848" y="5310215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1" name="Google Shape;121;p3"/>
          <p:cNvSpPr/>
          <p:nvPr/>
        </p:nvSpPr>
        <p:spPr>
          <a:xfrm rot="10800000">
            <a:off x="11562032" y="7098299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2" name="Google Shape;122;p3"/>
          <p:cNvSpPr/>
          <p:nvPr/>
        </p:nvSpPr>
        <p:spPr>
          <a:xfrm rot="10800000">
            <a:off x="10278799" y="3080749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3" name="Google Shape;123;p3"/>
          <p:cNvSpPr/>
          <p:nvPr/>
        </p:nvSpPr>
        <p:spPr>
          <a:xfrm rot="10800000">
            <a:off x="11254465" y="1627117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4" name="Google Shape;124;p3"/>
          <p:cNvSpPr/>
          <p:nvPr/>
        </p:nvSpPr>
        <p:spPr>
          <a:xfrm rot="5400000">
            <a:off x="10531021" y="2154317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5" name="Google Shape;125;p3"/>
          <p:cNvSpPr/>
          <p:nvPr/>
        </p:nvSpPr>
        <p:spPr>
          <a:xfrm rot="5400000">
            <a:off x="10531021" y="1351284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6" name="Google Shape;126;p3"/>
          <p:cNvSpPr/>
          <p:nvPr/>
        </p:nvSpPr>
        <p:spPr>
          <a:xfrm rot="5400000">
            <a:off x="10531021" y="1618961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7" name="Google Shape;127;p3"/>
          <p:cNvSpPr/>
          <p:nvPr/>
        </p:nvSpPr>
        <p:spPr>
          <a:xfrm rot="5400000">
            <a:off x="10531021" y="1886640"/>
            <a:ext cx="156697" cy="156697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7590503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0" name="Google Shape;130;p4"/>
          <p:cNvSpPr txBox="1">
            <a:spLocks noGrp="1"/>
          </p:cNvSpPr>
          <p:nvPr>
            <p:ph type="body" idx="1"/>
          </p:nvPr>
        </p:nvSpPr>
        <p:spPr>
          <a:xfrm>
            <a:off x="950967" y="1598667"/>
            <a:ext cx="10290000" cy="44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31" name="Google Shape;131;p4"/>
          <p:cNvGrpSpPr/>
          <p:nvPr/>
        </p:nvGrpSpPr>
        <p:grpSpPr>
          <a:xfrm>
            <a:off x="-4227015" y="4602903"/>
            <a:ext cx="4962601" cy="16181231"/>
            <a:chOff x="-3170262" y="3452177"/>
            <a:chExt cx="3721951" cy="12135923"/>
          </a:xfrm>
        </p:grpSpPr>
        <p:sp>
          <p:nvSpPr>
            <p:cNvPr id="132" name="Google Shape;132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" name="Google Shape;133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" name="Google Shape;134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" name="Google Shape;135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" name="Google Shape;136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" name="Google Shape;137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" name="Google Shape;138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" name="Google Shape;139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" name="Google Shape;140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" name="Google Shape;141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" name="Google Shape;142;p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" name="Google Shape;143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" name="Google Shape;144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" name="Google Shape;145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" name="Google Shape;146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" name="Google Shape;147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" name="Google Shape;148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" name="Google Shape;149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" name="Google Shape;150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" name="Google Shape;151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" name="Google Shape;152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" name="Google Shape;153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" name="Google Shape;154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" name="Google Shape;155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" name="Google Shape;156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" name="Google Shape;157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" name="Google Shape;158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" name="Google Shape;159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" name="Google Shape;160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" name="Google Shape;161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" name="Google Shape;162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" name="Google Shape;163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" name="Google Shape;164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" name="Google Shape;165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" name="Google Shape;166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" name="Google Shape;167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" name="Google Shape;168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" name="Google Shape;169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" name="Google Shape;170;p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" name="Google Shape;171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" name="Google Shape;172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" name="Google Shape;173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" name="Google Shape;174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" name="Google Shape;175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" name="Google Shape;176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" name="Google Shape;177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" name="Google Shape;178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" name="Google Shape;179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" name="Google Shape;180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" name="Google Shape;181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" name="Google Shape;182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" name="Google Shape;183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" name="Google Shape;184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" name="Google Shape;185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" name="Google Shape;186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" name="Google Shape;187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88" name="Google Shape;188;p4"/>
          <p:cNvGrpSpPr/>
          <p:nvPr/>
        </p:nvGrpSpPr>
        <p:grpSpPr>
          <a:xfrm>
            <a:off x="11574885" y="-2682597"/>
            <a:ext cx="4962601" cy="16181231"/>
            <a:chOff x="-3170262" y="3452177"/>
            <a:chExt cx="3721951" cy="12135923"/>
          </a:xfrm>
        </p:grpSpPr>
        <p:sp>
          <p:nvSpPr>
            <p:cNvPr id="189" name="Google Shape;189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" name="Google Shape;190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" name="Google Shape;191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" name="Google Shape;192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" name="Google Shape;193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" name="Google Shape;194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" name="Google Shape;195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" name="Google Shape;196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" name="Google Shape;197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" name="Google Shape;198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" name="Google Shape;199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" name="Google Shape;200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" name="Google Shape;201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" name="Google Shape;202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" name="Google Shape;203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" name="Google Shape;204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" name="Google Shape;205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" name="Google Shape;206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" name="Google Shape;207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" name="Google Shape;208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" name="Google Shape;209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" name="Google Shape;210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" name="Google Shape;211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" name="Google Shape;212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" name="Google Shape;213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" name="Google Shape;214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" name="Google Shape;215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" name="Google Shape;216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" name="Google Shape;217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" name="Google Shape;218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" name="Google Shape;219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" name="Google Shape;220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" name="Google Shape;221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" name="Google Shape;222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" name="Google Shape;223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" name="Google Shape;224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" name="Google Shape;225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" name="Google Shape;226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" name="Google Shape;227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" name="Google Shape;228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" name="Google Shape;229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" name="Google Shape;230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" name="Google Shape;231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" name="Google Shape;232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" name="Google Shape;233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" name="Google Shape;234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" name="Google Shape;235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" name="Google Shape;236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" name="Google Shape;237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" name="Google Shape;238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" name="Google Shape;239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" name="Google Shape;240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" name="Google Shape;241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" name="Google Shape;242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43" name="Google Shape;243;p4"/>
          <p:cNvGrpSpPr/>
          <p:nvPr/>
        </p:nvGrpSpPr>
        <p:grpSpPr>
          <a:xfrm>
            <a:off x="-1441394" y="-1430418"/>
            <a:ext cx="4028963" cy="4195035"/>
            <a:chOff x="-1081045" y="-1072813"/>
            <a:chExt cx="3021722" cy="3146276"/>
          </a:xfrm>
        </p:grpSpPr>
        <p:sp>
          <p:nvSpPr>
            <p:cNvPr id="244" name="Google Shape;244;p4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" name="Google Shape;245;p4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" name="Google Shape;248;p4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" name="Google Shape;250;p4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525122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6740263" y="4717471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2110951" y="4717471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6740367" y="4124833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 b="1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2110767" y="4124833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 b="1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3749879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4" name="Google Shape;254;p5"/>
          <p:cNvSpPr txBox="1">
            <a:spLocks noGrp="1"/>
          </p:cNvSpPr>
          <p:nvPr>
            <p:ph type="subTitle" idx="1"/>
          </p:nvPr>
        </p:nvSpPr>
        <p:spPr>
          <a:xfrm>
            <a:off x="2570900" y="4548788"/>
            <a:ext cx="30860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5" name="Google Shape;255;p5"/>
          <p:cNvSpPr txBox="1">
            <a:spLocks noGrp="1"/>
          </p:cNvSpPr>
          <p:nvPr>
            <p:ph type="subTitle" idx="2"/>
          </p:nvPr>
        </p:nvSpPr>
        <p:spPr>
          <a:xfrm>
            <a:off x="2570900" y="3938871"/>
            <a:ext cx="30860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6" name="Google Shape;256;p5"/>
          <p:cNvSpPr txBox="1">
            <a:spLocks noGrp="1"/>
          </p:cNvSpPr>
          <p:nvPr>
            <p:ph type="subTitle" idx="3"/>
          </p:nvPr>
        </p:nvSpPr>
        <p:spPr>
          <a:xfrm>
            <a:off x="6535100" y="4548788"/>
            <a:ext cx="30860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7" name="Google Shape;257;p5"/>
          <p:cNvSpPr txBox="1">
            <a:spLocks noGrp="1"/>
          </p:cNvSpPr>
          <p:nvPr>
            <p:ph type="subTitle" idx="4"/>
          </p:nvPr>
        </p:nvSpPr>
        <p:spPr>
          <a:xfrm>
            <a:off x="6535100" y="3938871"/>
            <a:ext cx="30860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8" name="Google Shape;258;p5"/>
          <p:cNvSpPr/>
          <p:nvPr/>
        </p:nvSpPr>
        <p:spPr>
          <a:xfrm rot="10800000">
            <a:off x="10643702" y="-725618"/>
            <a:ext cx="357300" cy="2072433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59" name="Google Shape;259;p5"/>
          <p:cNvGrpSpPr/>
          <p:nvPr/>
        </p:nvGrpSpPr>
        <p:grpSpPr>
          <a:xfrm>
            <a:off x="-3279482" y="851949"/>
            <a:ext cx="5026084" cy="15144076"/>
            <a:chOff x="-2722250" y="-1079764"/>
            <a:chExt cx="3769563" cy="11358057"/>
          </a:xfrm>
        </p:grpSpPr>
        <p:sp>
          <p:nvSpPr>
            <p:cNvPr id="260" name="Google Shape;260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" name="Google Shape;261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" name="Google Shape;262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" name="Google Shape;263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" name="Google Shape;264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" name="Google Shape;265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" name="Google Shape;266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" name="Google Shape;267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" name="Google Shape;268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" name="Google Shape;269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" name="Google Shape;270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" name="Google Shape;271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" name="Google Shape;272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" name="Google Shape;273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74" name="Google Shape;274;p5"/>
          <p:cNvGrpSpPr/>
          <p:nvPr/>
        </p:nvGrpSpPr>
        <p:grpSpPr>
          <a:xfrm>
            <a:off x="-593266" y="3661948"/>
            <a:ext cx="1544233" cy="3758819"/>
            <a:chOff x="-444950" y="2746461"/>
            <a:chExt cx="1158175" cy="2819114"/>
          </a:xfrm>
        </p:grpSpPr>
        <p:sp>
          <p:nvSpPr>
            <p:cNvPr id="275" name="Google Shape;275;p5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76" name="Google Shape;276;p5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79" name="Google Shape;279;p5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83" name="Google Shape;283;p5"/>
          <p:cNvGrpSpPr/>
          <p:nvPr/>
        </p:nvGrpSpPr>
        <p:grpSpPr>
          <a:xfrm>
            <a:off x="10824018" y="2253615"/>
            <a:ext cx="5026084" cy="15144076"/>
            <a:chOff x="-2722250" y="-1079764"/>
            <a:chExt cx="3769563" cy="11358057"/>
          </a:xfrm>
        </p:grpSpPr>
        <p:sp>
          <p:nvSpPr>
            <p:cNvPr id="284" name="Google Shape;284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" name="Google Shape;285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" name="Google Shape;286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" name="Google Shape;287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" name="Google Shape;288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" name="Google Shape;289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" name="Google Shape;290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" name="Google Shape;291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" name="Google Shape;292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" name="Google Shape;293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" name="Google Shape;294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" name="Google Shape;295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" name="Google Shape;296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" name="Google Shape;297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98" name="Google Shape;298;p5"/>
          <p:cNvGrpSpPr/>
          <p:nvPr/>
        </p:nvGrpSpPr>
        <p:grpSpPr>
          <a:xfrm rot="-5400000" flipH="1">
            <a:off x="19102328" y="-10873565"/>
            <a:ext cx="7427029" cy="24216829"/>
            <a:chOff x="-3170262" y="3452177"/>
            <a:chExt cx="3721951" cy="12135923"/>
          </a:xfrm>
        </p:grpSpPr>
        <p:sp>
          <p:nvSpPr>
            <p:cNvPr id="299" name="Google Shape;299;p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" name="Google Shape;300;p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" name="Google Shape;301;p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" name="Google Shape;302;p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" name="Google Shape;303;p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" name="Google Shape;304;p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" name="Google Shape;305;p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" name="Google Shape;306;p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" name="Google Shape;307;p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" name="Google Shape;308;p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" name="Google Shape;309;p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" name="Google Shape;310;p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" name="Google Shape;311;p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" name="Google Shape;312;p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" name="Google Shape;313;p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" name="Google Shape;314;p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" name="Google Shape;315;p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" name="Google Shape;316;p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" name="Google Shape;317;p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" name="Google Shape;318;p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9" name="Google Shape;319;p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" name="Google Shape;320;p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" name="Google Shape;321;p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" name="Google Shape;322;p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" name="Google Shape;323;p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" name="Google Shape;324;p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" name="Google Shape;325;p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" name="Google Shape;326;p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" name="Google Shape;327;p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" name="Google Shape;328;p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" name="Google Shape;329;p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" name="Google Shape;330;p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" name="Google Shape;331;p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" name="Google Shape;332;p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3" name="Google Shape;333;p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" name="Google Shape;334;p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" name="Google Shape;335;p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" name="Google Shape;336;p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" name="Google Shape;337;p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8" name="Google Shape;338;p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9" name="Google Shape;339;p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0" name="Google Shape;340;p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1" name="Google Shape;341;p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" name="Google Shape;342;p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" name="Google Shape;343;p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4" name="Google Shape;344;p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5" name="Google Shape;345;p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" name="Google Shape;346;p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" name="Google Shape;347;p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" name="Google Shape;348;p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" name="Google Shape;349;p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" name="Google Shape;350;p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" name="Google Shape;351;p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" name="Google Shape;352;p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" name="Google Shape;353;p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" name="Google Shape;354;p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55" name="Google Shape;355;p5"/>
          <p:cNvSpPr/>
          <p:nvPr/>
        </p:nvSpPr>
        <p:spPr>
          <a:xfrm rot="10800000">
            <a:off x="10643702" y="-725618"/>
            <a:ext cx="357300" cy="2072433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356" name="Google Shape;356;p5"/>
          <p:cNvGrpSpPr/>
          <p:nvPr/>
        </p:nvGrpSpPr>
        <p:grpSpPr>
          <a:xfrm>
            <a:off x="11123481" y="-1676679"/>
            <a:ext cx="2177020" cy="6002313"/>
            <a:chOff x="8342610" y="-1257510"/>
            <a:chExt cx="1632765" cy="4501735"/>
          </a:xfrm>
        </p:grpSpPr>
        <p:sp>
          <p:nvSpPr>
            <p:cNvPr id="357" name="Google Shape;357;p5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" name="Google Shape;358;p5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359" name="Google Shape;359;p5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360" name="Google Shape;360;p5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61" name="Google Shape;361;p5"/>
          <p:cNvSpPr/>
          <p:nvPr/>
        </p:nvSpPr>
        <p:spPr>
          <a:xfrm rot="10800000">
            <a:off x="10925032" y="1346800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62" name="Google Shape;362;p5"/>
          <p:cNvSpPr/>
          <p:nvPr/>
        </p:nvSpPr>
        <p:spPr>
          <a:xfrm rot="10800000">
            <a:off x="10925032" y="1346800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29919478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65" name="Google Shape;365;p6"/>
          <p:cNvGrpSpPr/>
          <p:nvPr/>
        </p:nvGrpSpPr>
        <p:grpSpPr>
          <a:xfrm>
            <a:off x="11574885" y="-2682597"/>
            <a:ext cx="4962601" cy="16181231"/>
            <a:chOff x="-3170262" y="3452177"/>
            <a:chExt cx="3721951" cy="12135923"/>
          </a:xfrm>
        </p:grpSpPr>
        <p:sp>
          <p:nvSpPr>
            <p:cNvPr id="366" name="Google Shape;366;p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" name="Google Shape;367;p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" name="Google Shape;368;p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" name="Google Shape;369;p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" name="Google Shape;370;p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" name="Google Shape;371;p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" name="Google Shape;372;p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" name="Google Shape;373;p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" name="Google Shape;374;p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" name="Google Shape;375;p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" name="Google Shape;376;p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" name="Google Shape;377;p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" name="Google Shape;378;p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" name="Google Shape;379;p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" name="Google Shape;380;p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" name="Google Shape;381;p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" name="Google Shape;382;p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" name="Google Shape;383;p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" name="Google Shape;384;p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" name="Google Shape;385;p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" name="Google Shape;386;p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" name="Google Shape;387;p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" name="Google Shape;388;p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" name="Google Shape;389;p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" name="Google Shape;390;p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" name="Google Shape;391;p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" name="Google Shape;392;p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3" name="Google Shape;393;p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" name="Google Shape;394;p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" name="Google Shape;395;p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6" name="Google Shape;396;p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" name="Google Shape;397;p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" name="Google Shape;398;p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" name="Google Shape;399;p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" name="Google Shape;400;p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" name="Google Shape;401;p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" name="Google Shape;402;p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" name="Google Shape;403;p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" name="Google Shape;404;p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" name="Google Shape;405;p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" name="Google Shape;406;p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" name="Google Shape;407;p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" name="Google Shape;408;p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" name="Google Shape;409;p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" name="Google Shape;410;p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" name="Google Shape;411;p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" name="Google Shape;412;p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" name="Google Shape;413;p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4" name="Google Shape;414;p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" name="Google Shape;415;p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" name="Google Shape;416;p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" name="Google Shape;417;p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" name="Google Shape;418;p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" name="Google Shape;419;p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20" name="Google Shape;420;p6"/>
          <p:cNvGrpSpPr/>
          <p:nvPr/>
        </p:nvGrpSpPr>
        <p:grpSpPr>
          <a:xfrm>
            <a:off x="-4433999" y="-93451"/>
            <a:ext cx="5026084" cy="15144076"/>
            <a:chOff x="-2722250" y="-1079764"/>
            <a:chExt cx="3769563" cy="11358057"/>
          </a:xfrm>
        </p:grpSpPr>
        <p:sp>
          <p:nvSpPr>
            <p:cNvPr id="421" name="Google Shape;421;p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" name="Google Shape;422;p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" name="Google Shape;423;p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" name="Google Shape;424;p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5" name="Google Shape;425;p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" name="Google Shape;426;p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" name="Google Shape;427;p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" name="Google Shape;428;p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" name="Google Shape;429;p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" name="Google Shape;430;p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" name="Google Shape;431;p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" name="Google Shape;432;p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" name="Google Shape;433;p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" name="Google Shape;434;p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35" name="Google Shape;435;p6"/>
          <p:cNvGrpSpPr/>
          <p:nvPr/>
        </p:nvGrpSpPr>
        <p:grpSpPr>
          <a:xfrm rot="10800000">
            <a:off x="819359" y="-1674464"/>
            <a:ext cx="2643967" cy="2684767"/>
            <a:chOff x="746900" y="-550225"/>
            <a:chExt cx="1982975" cy="2013575"/>
          </a:xfrm>
        </p:grpSpPr>
        <p:sp>
          <p:nvSpPr>
            <p:cNvPr id="436" name="Google Shape;436;p6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437" name="Google Shape;437;p6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</p:spTree>
    <p:extLst>
      <p:ext uri="{BB962C8B-B14F-4D97-AF65-F5344CB8AC3E}">
        <p14:creationId xmlns:p14="http://schemas.microsoft.com/office/powerpoint/2010/main" val="172949493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441;p7"/>
          <p:cNvGrpSpPr/>
          <p:nvPr/>
        </p:nvGrpSpPr>
        <p:grpSpPr>
          <a:xfrm rot="5400000">
            <a:off x="3576401" y="832815"/>
            <a:ext cx="5026084" cy="15144076"/>
            <a:chOff x="-2722250" y="-1079764"/>
            <a:chExt cx="3769563" cy="11358057"/>
          </a:xfrm>
        </p:grpSpPr>
        <p:sp>
          <p:nvSpPr>
            <p:cNvPr id="442" name="Google Shape;442;p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" name="Google Shape;443;p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" name="Google Shape;444;p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" name="Google Shape;445;p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" name="Google Shape;446;p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" name="Google Shape;447;p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" name="Google Shape;448;p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9" name="Google Shape;449;p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" name="Google Shape;450;p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1" name="Google Shape;451;p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2" name="Google Shape;452;p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" name="Google Shape;453;p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" name="Google Shape;454;p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" name="Google Shape;455;p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56" name="Google Shape;456;p7"/>
          <p:cNvGrpSpPr/>
          <p:nvPr/>
        </p:nvGrpSpPr>
        <p:grpSpPr>
          <a:xfrm>
            <a:off x="10839234" y="-147865"/>
            <a:ext cx="5630517" cy="5451748"/>
            <a:chOff x="8129425" y="2555026"/>
            <a:chExt cx="4222888" cy="4088811"/>
          </a:xfrm>
        </p:grpSpPr>
        <p:sp>
          <p:nvSpPr>
            <p:cNvPr id="457" name="Google Shape;457;p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" name="Google Shape;459;p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" name="Google Shape;460;p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" name="Google Shape;461;p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" name="Google Shape;462;p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" name="Google Shape;463;p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" name="Google Shape;464;p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65" name="Google Shape;465;p7"/>
          <p:cNvGrpSpPr/>
          <p:nvPr/>
        </p:nvGrpSpPr>
        <p:grpSpPr>
          <a:xfrm>
            <a:off x="-3514349" y="-6954469"/>
            <a:ext cx="5026084" cy="15144076"/>
            <a:chOff x="-2635762" y="-5215852"/>
            <a:chExt cx="3769563" cy="11358057"/>
          </a:xfrm>
        </p:grpSpPr>
        <p:sp>
          <p:nvSpPr>
            <p:cNvPr id="466" name="Google Shape;466;p7"/>
            <p:cNvSpPr/>
            <p:nvPr/>
          </p:nvSpPr>
          <p:spPr>
            <a:xfrm rot="5400000">
              <a:off x="-6386165" y="-1378056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7" name="Google Shape;467;p7"/>
            <p:cNvSpPr/>
            <p:nvPr/>
          </p:nvSpPr>
          <p:spPr>
            <a:xfrm rot="5400000">
              <a:off x="-2635762" y="130959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" name="Google Shape;468;p7"/>
            <p:cNvSpPr/>
            <p:nvPr/>
          </p:nvSpPr>
          <p:spPr>
            <a:xfrm rot="5400000">
              <a:off x="-3778267" y="-894847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" name="Google Shape;469;p7"/>
            <p:cNvSpPr/>
            <p:nvPr/>
          </p:nvSpPr>
          <p:spPr>
            <a:xfrm rot="5400000">
              <a:off x="-6386165" y="-1378056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" name="Google Shape;470;p7"/>
            <p:cNvSpPr/>
            <p:nvPr/>
          </p:nvSpPr>
          <p:spPr>
            <a:xfrm rot="5400000">
              <a:off x="-2635762" y="130959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" name="Google Shape;471;p7"/>
            <p:cNvSpPr/>
            <p:nvPr/>
          </p:nvSpPr>
          <p:spPr>
            <a:xfrm rot="5400000">
              <a:off x="-3778267" y="-894847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2" name="Google Shape;472;p7"/>
            <p:cNvSpPr/>
            <p:nvPr/>
          </p:nvSpPr>
          <p:spPr>
            <a:xfrm rot="5400000">
              <a:off x="-524774" y="5874058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" name="Google Shape;473;p7"/>
            <p:cNvSpPr/>
            <p:nvPr/>
          </p:nvSpPr>
          <p:spPr>
            <a:xfrm rot="5400000">
              <a:off x="-1442898" y="5623877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" name="Google Shape;474;p7"/>
            <p:cNvSpPr/>
            <p:nvPr/>
          </p:nvSpPr>
          <p:spPr>
            <a:xfrm rot="5400000">
              <a:off x="865641" y="3403635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" name="Google Shape;475;p7"/>
            <p:cNvSpPr/>
            <p:nvPr/>
          </p:nvSpPr>
          <p:spPr>
            <a:xfrm rot="5400000">
              <a:off x="-278550" y="-342936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" name="Google Shape;476;p7"/>
            <p:cNvSpPr/>
            <p:nvPr/>
          </p:nvSpPr>
          <p:spPr>
            <a:xfrm rot="5400000">
              <a:off x="-278550" y="-342936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" name="Google Shape;477;p7"/>
            <p:cNvSpPr/>
            <p:nvPr/>
          </p:nvSpPr>
          <p:spPr>
            <a:xfrm rot="5400000">
              <a:off x="865641" y="3403635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" name="Google Shape;478;p7"/>
            <p:cNvSpPr/>
            <p:nvPr/>
          </p:nvSpPr>
          <p:spPr>
            <a:xfrm rot="5400000">
              <a:off x="-524774" y="5874058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" name="Google Shape;479;p7"/>
            <p:cNvSpPr/>
            <p:nvPr/>
          </p:nvSpPr>
          <p:spPr>
            <a:xfrm rot="5400000">
              <a:off x="-1442898" y="5623877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" name="Google Shape;480;p7"/>
            <p:cNvSpPr/>
            <p:nvPr/>
          </p:nvSpPr>
          <p:spPr>
            <a:xfrm rot="5400000">
              <a:off x="444111" y="1719457"/>
              <a:ext cx="415976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" name="Google Shape;481;p7"/>
            <p:cNvSpPr/>
            <p:nvPr/>
          </p:nvSpPr>
          <p:spPr>
            <a:xfrm rot="5400000">
              <a:off x="444111" y="1719457"/>
              <a:ext cx="415976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482" name="Google Shape;482;p7"/>
          <p:cNvSpPr txBox="1">
            <a:spLocks noGrp="1"/>
          </p:cNvSpPr>
          <p:nvPr>
            <p:ph type="title"/>
          </p:nvPr>
        </p:nvSpPr>
        <p:spPr>
          <a:xfrm>
            <a:off x="2253400" y="585133"/>
            <a:ext cx="7685200" cy="1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3" name="Google Shape;483;p7"/>
          <p:cNvSpPr txBox="1">
            <a:spLocks noGrp="1"/>
          </p:cNvSpPr>
          <p:nvPr>
            <p:ph type="body" idx="1"/>
          </p:nvPr>
        </p:nvSpPr>
        <p:spPr>
          <a:xfrm>
            <a:off x="3388200" y="2733833"/>
            <a:ext cx="5415600" cy="26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89365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"/>
          <p:cNvSpPr txBox="1">
            <a:spLocks noGrp="1"/>
          </p:cNvSpPr>
          <p:nvPr>
            <p:ph type="title"/>
          </p:nvPr>
        </p:nvSpPr>
        <p:spPr>
          <a:xfrm>
            <a:off x="1669200" y="1712900"/>
            <a:ext cx="8853600" cy="28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86" name="Google Shape;486;p8"/>
          <p:cNvGrpSpPr/>
          <p:nvPr/>
        </p:nvGrpSpPr>
        <p:grpSpPr>
          <a:xfrm rot="-5400000" flipH="1">
            <a:off x="7313100" y="6008375"/>
            <a:ext cx="5630517" cy="5451748"/>
            <a:chOff x="8129425" y="2555026"/>
            <a:chExt cx="4222888" cy="4088811"/>
          </a:xfrm>
        </p:grpSpPr>
        <p:sp>
          <p:nvSpPr>
            <p:cNvPr id="487" name="Google Shape;487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" name="Google Shape;489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" name="Google Shape;490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" name="Google Shape;491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" name="Google Shape;492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" name="Google Shape;493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" name="Google Shape;494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95" name="Google Shape;495;p8"/>
          <p:cNvGrpSpPr/>
          <p:nvPr/>
        </p:nvGrpSpPr>
        <p:grpSpPr>
          <a:xfrm rot="10800000" flipH="1">
            <a:off x="11029737" y="-7392405"/>
            <a:ext cx="5026084" cy="15144076"/>
            <a:chOff x="-2722250" y="-1079764"/>
            <a:chExt cx="3769563" cy="11358057"/>
          </a:xfrm>
        </p:grpSpPr>
        <p:sp>
          <p:nvSpPr>
            <p:cNvPr id="496" name="Google Shape;496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" name="Google Shape;497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8" name="Google Shape;498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9" name="Google Shape;499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" name="Google Shape;500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" name="Google Shape;501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" name="Google Shape;502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" name="Google Shape;503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" name="Google Shape;504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" name="Google Shape;505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" name="Google Shape;506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" name="Google Shape;507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" name="Google Shape;508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" name="Google Shape;509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10" name="Google Shape;510;p8"/>
          <p:cNvGrpSpPr/>
          <p:nvPr/>
        </p:nvGrpSpPr>
        <p:grpSpPr>
          <a:xfrm rot="5400000" flipH="1">
            <a:off x="-743075" y="-4602122"/>
            <a:ext cx="5630517" cy="5451748"/>
            <a:chOff x="8129425" y="2555026"/>
            <a:chExt cx="4222888" cy="4088811"/>
          </a:xfrm>
        </p:grpSpPr>
        <p:sp>
          <p:nvSpPr>
            <p:cNvPr id="511" name="Google Shape;511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" name="Google Shape;513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" name="Google Shape;514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" name="Google Shape;515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" name="Google Shape;516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" name="Google Shape;517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" name="Google Shape;518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19" name="Google Shape;519;p8"/>
          <p:cNvGrpSpPr/>
          <p:nvPr/>
        </p:nvGrpSpPr>
        <p:grpSpPr>
          <a:xfrm rot="5400000" flipH="1">
            <a:off x="-8922825" y="-1811455"/>
            <a:ext cx="5026084" cy="15144076"/>
            <a:chOff x="-2722250" y="-1079764"/>
            <a:chExt cx="3769563" cy="11358057"/>
          </a:xfrm>
        </p:grpSpPr>
        <p:sp>
          <p:nvSpPr>
            <p:cNvPr id="520" name="Google Shape;520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" name="Google Shape;521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" name="Google Shape;522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" name="Google Shape;523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" name="Google Shape;524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" name="Google Shape;525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" name="Google Shape;526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" name="Google Shape;527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" name="Google Shape;528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" name="Google Shape;529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" name="Google Shape;530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" name="Google Shape;531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" name="Google Shape;532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" name="Google Shape;533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96374874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9"/>
          <p:cNvSpPr txBox="1">
            <a:spLocks noGrp="1"/>
          </p:cNvSpPr>
          <p:nvPr>
            <p:ph type="title"/>
          </p:nvPr>
        </p:nvSpPr>
        <p:spPr>
          <a:xfrm>
            <a:off x="3126000" y="1838492"/>
            <a:ext cx="59400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6" name="Google Shape;536;p9"/>
          <p:cNvSpPr txBox="1">
            <a:spLocks noGrp="1"/>
          </p:cNvSpPr>
          <p:nvPr>
            <p:ph type="subTitle" idx="1"/>
          </p:nvPr>
        </p:nvSpPr>
        <p:spPr>
          <a:xfrm>
            <a:off x="3399200" y="3393308"/>
            <a:ext cx="5393600" cy="1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7" name="Google Shape;537;p9"/>
          <p:cNvSpPr/>
          <p:nvPr/>
        </p:nvSpPr>
        <p:spPr>
          <a:xfrm>
            <a:off x="769633" y="-789233"/>
            <a:ext cx="902000" cy="43208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cxnSp>
        <p:nvCxnSpPr>
          <p:cNvPr id="538" name="Google Shape;538;p9"/>
          <p:cNvCxnSpPr/>
          <p:nvPr/>
        </p:nvCxnSpPr>
        <p:spPr>
          <a:xfrm rot="10800000">
            <a:off x="11813400" y="4220000"/>
            <a:ext cx="0" cy="30672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539" name="Google Shape;539;p9"/>
          <p:cNvGrpSpPr/>
          <p:nvPr/>
        </p:nvGrpSpPr>
        <p:grpSpPr>
          <a:xfrm flipH="1">
            <a:off x="-3710700" y="3406702"/>
            <a:ext cx="5630517" cy="5451748"/>
            <a:chOff x="8129425" y="2555026"/>
            <a:chExt cx="4222888" cy="4088811"/>
          </a:xfrm>
        </p:grpSpPr>
        <p:sp>
          <p:nvSpPr>
            <p:cNvPr id="540" name="Google Shape;540;p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" name="Google Shape;541;p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" name="Google Shape;542;p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" name="Google Shape;543;p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" name="Google Shape;544;p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" name="Google Shape;545;p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" name="Google Shape;546;p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" name="Google Shape;547;p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48" name="Google Shape;548;p9"/>
          <p:cNvGrpSpPr/>
          <p:nvPr/>
        </p:nvGrpSpPr>
        <p:grpSpPr>
          <a:xfrm flipH="1">
            <a:off x="-3982326" y="1209829"/>
            <a:ext cx="5026084" cy="15144076"/>
            <a:chOff x="-2722250" y="-1079764"/>
            <a:chExt cx="3769563" cy="11358057"/>
          </a:xfrm>
        </p:grpSpPr>
        <p:sp>
          <p:nvSpPr>
            <p:cNvPr id="549" name="Google Shape;549;p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" name="Google Shape;550;p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" name="Google Shape;551;p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" name="Google Shape;552;p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" name="Google Shape;553;p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" name="Google Shape;554;p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" name="Google Shape;555;p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" name="Google Shape;556;p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" name="Google Shape;557;p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" name="Google Shape;558;p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" name="Google Shape;559;p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0" name="Google Shape;560;p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1" name="Google Shape;561;p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" name="Google Shape;562;p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63" name="Google Shape;563;p9"/>
          <p:cNvGrpSpPr/>
          <p:nvPr/>
        </p:nvGrpSpPr>
        <p:grpSpPr>
          <a:xfrm rot="10800000" flipH="1">
            <a:off x="11455700" y="-1603781"/>
            <a:ext cx="5630517" cy="5451748"/>
            <a:chOff x="8129425" y="2555026"/>
            <a:chExt cx="4222888" cy="4088811"/>
          </a:xfrm>
        </p:grpSpPr>
        <p:sp>
          <p:nvSpPr>
            <p:cNvPr id="564" name="Google Shape;564;p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" name="Google Shape;566;p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" name="Google Shape;567;p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" name="Google Shape;568;p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" name="Google Shape;569;p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0" name="Google Shape;570;p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" name="Google Shape;571;p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572" name="Google Shape;572;p9"/>
          <p:cNvSpPr/>
          <p:nvPr/>
        </p:nvSpPr>
        <p:spPr>
          <a:xfrm>
            <a:off x="1651052" y="3493448"/>
            <a:ext cx="200800" cy="2008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573" name="Google Shape;573;p9"/>
          <p:cNvGrpSpPr/>
          <p:nvPr/>
        </p:nvGrpSpPr>
        <p:grpSpPr>
          <a:xfrm>
            <a:off x="1099984" y="478985"/>
            <a:ext cx="156697" cy="959731"/>
            <a:chOff x="824987" y="359239"/>
            <a:chExt cx="117523" cy="719798"/>
          </a:xfrm>
        </p:grpSpPr>
        <p:sp>
          <p:nvSpPr>
            <p:cNvPr id="574" name="Google Shape;574;p9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" name="Google Shape;575;p9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" name="Google Shape;576;p9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" name="Google Shape;577;p9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" name="Google Shape;578;p9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" name="Google Shape;579;p9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" name="Google Shape;580;p9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" name="Google Shape;581;p9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582" name="Google Shape;582;p9"/>
          <p:cNvSpPr/>
          <p:nvPr/>
        </p:nvSpPr>
        <p:spPr>
          <a:xfrm>
            <a:off x="769633" y="-789233"/>
            <a:ext cx="902000" cy="43208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sp>
        <p:nvSpPr>
          <p:cNvPr id="583" name="Google Shape;583;p9"/>
          <p:cNvSpPr/>
          <p:nvPr/>
        </p:nvSpPr>
        <p:spPr>
          <a:xfrm>
            <a:off x="1651052" y="3493448"/>
            <a:ext cx="200800" cy="2008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cxnSp>
        <p:nvCxnSpPr>
          <p:cNvPr id="584" name="Google Shape;584;p9"/>
          <p:cNvCxnSpPr/>
          <p:nvPr/>
        </p:nvCxnSpPr>
        <p:spPr>
          <a:xfrm rot="10800000">
            <a:off x="11813400" y="4220000"/>
            <a:ext cx="0" cy="30672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585" name="Google Shape;585;p9"/>
          <p:cNvGrpSpPr/>
          <p:nvPr/>
        </p:nvGrpSpPr>
        <p:grpSpPr>
          <a:xfrm>
            <a:off x="10937267" y="2644285"/>
            <a:ext cx="317252" cy="4297983"/>
            <a:chOff x="8202950" y="1983213"/>
            <a:chExt cx="237939" cy="3223487"/>
          </a:xfrm>
        </p:grpSpPr>
        <p:sp>
          <p:nvSpPr>
            <p:cNvPr id="586" name="Google Shape;586;p9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587" name="Google Shape;587;p9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" name="Google Shape;588;p9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589" name="Google Shape;589;p9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90" name="Google Shape;590;p9"/>
          <p:cNvGrpSpPr/>
          <p:nvPr/>
        </p:nvGrpSpPr>
        <p:grpSpPr>
          <a:xfrm>
            <a:off x="10272153" y="-129483"/>
            <a:ext cx="348081" cy="5217688"/>
            <a:chOff x="7704114" y="-97112"/>
            <a:chExt cx="261061" cy="3913266"/>
          </a:xfrm>
        </p:grpSpPr>
        <p:sp>
          <p:nvSpPr>
            <p:cNvPr id="591" name="Google Shape;591;p9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592" name="Google Shape;592;p9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594" name="Google Shape;594;p9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45295805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"/>
          <p:cNvSpPr/>
          <p:nvPr/>
        </p:nvSpPr>
        <p:spPr>
          <a:xfrm>
            <a:off x="0" y="0"/>
            <a:ext cx="8989600" cy="6858000"/>
          </a:xfrm>
          <a:prstGeom prst="rect">
            <a:avLst/>
          </a:prstGeom>
          <a:gradFill>
            <a:gsLst>
              <a:gs pos="0">
                <a:srgbClr val="000000">
                  <a:alpha val="45490"/>
                </a:srgbClr>
              </a:gs>
              <a:gs pos="100000">
                <a:srgbClr val="3D3E4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597" name="Google Shape;597;p10"/>
          <p:cNvGrpSpPr/>
          <p:nvPr/>
        </p:nvGrpSpPr>
        <p:grpSpPr>
          <a:xfrm rot="5400000" flipH="1">
            <a:off x="-743075" y="-4602122"/>
            <a:ext cx="5630517" cy="5451748"/>
            <a:chOff x="8129425" y="2555026"/>
            <a:chExt cx="4222888" cy="4088811"/>
          </a:xfrm>
        </p:grpSpPr>
        <p:sp>
          <p:nvSpPr>
            <p:cNvPr id="598" name="Google Shape;598;p10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" name="Google Shape;599;p10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" name="Google Shape;600;p10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" name="Google Shape;601;p10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" name="Google Shape;602;p10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" name="Google Shape;603;p10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" name="Google Shape;604;p10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" name="Google Shape;605;p10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06" name="Google Shape;606;p10"/>
          <p:cNvGrpSpPr/>
          <p:nvPr/>
        </p:nvGrpSpPr>
        <p:grpSpPr>
          <a:xfrm>
            <a:off x="7911918" y="5254649"/>
            <a:ext cx="5026084" cy="15144076"/>
            <a:chOff x="-2722250" y="-1079764"/>
            <a:chExt cx="3769563" cy="11358057"/>
          </a:xfrm>
        </p:grpSpPr>
        <p:sp>
          <p:nvSpPr>
            <p:cNvPr id="607" name="Google Shape;607;p10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" name="Google Shape;608;p10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9" name="Google Shape;609;p10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" name="Google Shape;610;p10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" name="Google Shape;611;p10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" name="Google Shape;612;p10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" name="Google Shape;613;p10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" name="Google Shape;614;p10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" name="Google Shape;615;p10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" name="Google Shape;616;p10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7" name="Google Shape;617;p10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" name="Google Shape;618;p10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" name="Google Shape;619;p10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" name="Google Shape;620;p10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621" name="Google Shape;621;p10"/>
          <p:cNvSpPr txBox="1">
            <a:spLocks noGrp="1"/>
          </p:cNvSpPr>
          <p:nvPr>
            <p:ph type="title"/>
          </p:nvPr>
        </p:nvSpPr>
        <p:spPr>
          <a:xfrm>
            <a:off x="950967" y="3063567"/>
            <a:ext cx="5068000" cy="32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1173440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11"/>
          <p:cNvSpPr txBox="1">
            <a:spLocks noGrp="1"/>
          </p:cNvSpPr>
          <p:nvPr>
            <p:ph type="title" hasCustomPrompt="1"/>
          </p:nvPr>
        </p:nvSpPr>
        <p:spPr>
          <a:xfrm>
            <a:off x="1619000" y="1686433"/>
            <a:ext cx="8954000" cy="17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700"/>
              <a:buNone/>
              <a:defRPr sz="1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8700"/>
              <a:buNone/>
              <a:defRPr sz="1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8700"/>
              <a:buNone/>
              <a:defRPr sz="1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8700"/>
              <a:buNone/>
              <a:defRPr sz="1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8700"/>
              <a:buNone/>
              <a:defRPr sz="1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8700"/>
              <a:buNone/>
              <a:defRPr sz="1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8700"/>
              <a:buNone/>
              <a:defRPr sz="1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8700"/>
              <a:buNone/>
              <a:defRPr sz="1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8700"/>
              <a:buNone/>
              <a:defRPr sz="11600"/>
            </a:lvl9pPr>
          </a:lstStyle>
          <a:p>
            <a:r>
              <a:t>xx%</a:t>
            </a:r>
          </a:p>
        </p:txBody>
      </p:sp>
      <p:grpSp>
        <p:nvGrpSpPr>
          <p:cNvPr id="624" name="Google Shape;624;p11"/>
          <p:cNvGrpSpPr/>
          <p:nvPr/>
        </p:nvGrpSpPr>
        <p:grpSpPr>
          <a:xfrm rot="5400000">
            <a:off x="8810197" y="3825988"/>
            <a:ext cx="2177020" cy="6002313"/>
            <a:chOff x="8342610" y="-1257510"/>
            <a:chExt cx="1632765" cy="4501735"/>
          </a:xfrm>
        </p:grpSpPr>
        <p:sp>
          <p:nvSpPr>
            <p:cNvPr id="625" name="Google Shape;625;p11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" name="Google Shape;626;p11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627" name="Google Shape;627;p11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628" name="Google Shape;628;p11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29" name="Google Shape;629;p11"/>
          <p:cNvGrpSpPr/>
          <p:nvPr/>
        </p:nvGrpSpPr>
        <p:grpSpPr>
          <a:xfrm>
            <a:off x="-3869849" y="-6532205"/>
            <a:ext cx="4962601" cy="16181231"/>
            <a:chOff x="-3170262" y="3452177"/>
            <a:chExt cx="3721951" cy="12135923"/>
          </a:xfrm>
        </p:grpSpPr>
        <p:sp>
          <p:nvSpPr>
            <p:cNvPr id="630" name="Google Shape;630;p11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" name="Google Shape;631;p11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" name="Google Shape;632;p11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" name="Google Shape;633;p11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" name="Google Shape;634;p11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" name="Google Shape;635;p11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" name="Google Shape;636;p11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" name="Google Shape;637;p11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" name="Google Shape;638;p11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" name="Google Shape;639;p11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" name="Google Shape;640;p11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" name="Google Shape;641;p11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" name="Google Shape;642;p11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" name="Google Shape;643;p11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4" name="Google Shape;644;p11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" name="Google Shape;645;p11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" name="Google Shape;646;p11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7" name="Google Shape;647;p11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" name="Google Shape;648;p11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" name="Google Shape;649;p11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" name="Google Shape;650;p11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" name="Google Shape;651;p11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" name="Google Shape;652;p11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" name="Google Shape;653;p11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" name="Google Shape;654;p11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" name="Google Shape;655;p11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" name="Google Shape;656;p11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7" name="Google Shape;657;p11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" name="Google Shape;658;p11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" name="Google Shape;659;p11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0" name="Google Shape;660;p11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" name="Google Shape;661;p11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" name="Google Shape;662;p11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" name="Google Shape;663;p11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" name="Google Shape;664;p11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" name="Google Shape;665;p11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" name="Google Shape;666;p11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" name="Google Shape;667;p11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" name="Google Shape;668;p11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" name="Google Shape;669;p11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" name="Google Shape;670;p11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" name="Google Shape;671;p11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" name="Google Shape;672;p11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" name="Google Shape;673;p11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" name="Google Shape;674;p11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" name="Google Shape;675;p11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" name="Google Shape;676;p11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" name="Google Shape;677;p11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" name="Google Shape;678;p11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" name="Google Shape;679;p11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" name="Google Shape;680;p11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1" name="Google Shape;681;p11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" name="Google Shape;682;p11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" name="Google Shape;683;p11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" name="Google Shape;684;p11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" name="Google Shape;685;p11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86" name="Google Shape;686;p11"/>
          <p:cNvGrpSpPr/>
          <p:nvPr/>
        </p:nvGrpSpPr>
        <p:grpSpPr>
          <a:xfrm>
            <a:off x="11241018" y="-2464969"/>
            <a:ext cx="5026084" cy="15144076"/>
            <a:chOff x="-2722250" y="-1079764"/>
            <a:chExt cx="3769563" cy="11358057"/>
          </a:xfrm>
        </p:grpSpPr>
        <p:sp>
          <p:nvSpPr>
            <p:cNvPr id="687" name="Google Shape;687;p11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" name="Google Shape;688;p11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" name="Google Shape;689;p11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" name="Google Shape;690;p11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" name="Google Shape;691;p11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" name="Google Shape;692;p11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" name="Google Shape;693;p11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" name="Google Shape;694;p11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5" name="Google Shape;695;p11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6" name="Google Shape;696;p11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7" name="Google Shape;697;p11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8" name="Google Shape;698;p11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9" name="Google Shape;699;p11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0" name="Google Shape;700;p11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701" name="Google Shape;701;p11"/>
          <p:cNvSpPr txBox="1">
            <a:spLocks noGrp="1"/>
          </p:cNvSpPr>
          <p:nvPr>
            <p:ph type="subTitle" idx="1"/>
          </p:nvPr>
        </p:nvSpPr>
        <p:spPr>
          <a:xfrm>
            <a:off x="3274600" y="3939000"/>
            <a:ext cx="5642800" cy="729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20397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61850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3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5" name="Google Shape;705;p13"/>
          <p:cNvSpPr txBox="1">
            <a:spLocks noGrp="1"/>
          </p:cNvSpPr>
          <p:nvPr>
            <p:ph type="subTitle" idx="1"/>
          </p:nvPr>
        </p:nvSpPr>
        <p:spPr>
          <a:xfrm>
            <a:off x="2634133" y="4565300"/>
            <a:ext cx="3212800" cy="622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6" name="Google Shape;706;p13"/>
          <p:cNvSpPr txBox="1">
            <a:spLocks noGrp="1"/>
          </p:cNvSpPr>
          <p:nvPr>
            <p:ph type="subTitle" idx="2"/>
          </p:nvPr>
        </p:nvSpPr>
        <p:spPr>
          <a:xfrm>
            <a:off x="2634133" y="4084237"/>
            <a:ext cx="3212800" cy="40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7" name="Google Shape;707;p13"/>
          <p:cNvSpPr txBox="1">
            <a:spLocks noGrp="1"/>
          </p:cNvSpPr>
          <p:nvPr>
            <p:ph type="title" idx="3" hasCustomPrompt="1"/>
          </p:nvPr>
        </p:nvSpPr>
        <p:spPr>
          <a:xfrm>
            <a:off x="1399015" y="4256067"/>
            <a:ext cx="1072000" cy="7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9pPr>
          </a:lstStyle>
          <a:p>
            <a:r>
              <a:t>xx%</a:t>
            </a:r>
          </a:p>
        </p:txBody>
      </p:sp>
      <p:sp>
        <p:nvSpPr>
          <p:cNvPr id="708" name="Google Shape;708;p13"/>
          <p:cNvSpPr txBox="1">
            <a:spLocks noGrp="1"/>
          </p:cNvSpPr>
          <p:nvPr>
            <p:ph type="title" idx="4" hasCustomPrompt="1"/>
          </p:nvPr>
        </p:nvSpPr>
        <p:spPr>
          <a:xfrm>
            <a:off x="6539648" y="4256067"/>
            <a:ext cx="1072000" cy="7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9pPr>
          </a:lstStyle>
          <a:p>
            <a:r>
              <a:t>xx%</a:t>
            </a:r>
          </a:p>
        </p:txBody>
      </p:sp>
      <p:sp>
        <p:nvSpPr>
          <p:cNvPr id="709" name="Google Shape;709;p13"/>
          <p:cNvSpPr txBox="1">
            <a:spLocks noGrp="1"/>
          </p:cNvSpPr>
          <p:nvPr>
            <p:ph type="title" idx="5" hasCustomPrompt="1"/>
          </p:nvPr>
        </p:nvSpPr>
        <p:spPr>
          <a:xfrm>
            <a:off x="1399015" y="2482317"/>
            <a:ext cx="1072000" cy="7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9pPr>
          </a:lstStyle>
          <a:p>
            <a:r>
              <a:t>xx%</a:t>
            </a:r>
          </a:p>
        </p:txBody>
      </p:sp>
      <p:sp>
        <p:nvSpPr>
          <p:cNvPr id="710" name="Google Shape;710;p13"/>
          <p:cNvSpPr txBox="1">
            <a:spLocks noGrp="1"/>
          </p:cNvSpPr>
          <p:nvPr>
            <p:ph type="title" idx="6" hasCustomPrompt="1"/>
          </p:nvPr>
        </p:nvSpPr>
        <p:spPr>
          <a:xfrm>
            <a:off x="6539648" y="2482317"/>
            <a:ext cx="1072000" cy="7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9pPr>
          </a:lstStyle>
          <a:p>
            <a:r>
              <a:t>xx%</a:t>
            </a:r>
          </a:p>
        </p:txBody>
      </p:sp>
      <p:sp>
        <p:nvSpPr>
          <p:cNvPr id="711" name="Google Shape;711;p13"/>
          <p:cNvSpPr txBox="1">
            <a:spLocks noGrp="1"/>
          </p:cNvSpPr>
          <p:nvPr>
            <p:ph type="subTitle" idx="7"/>
          </p:nvPr>
        </p:nvSpPr>
        <p:spPr>
          <a:xfrm>
            <a:off x="2634133" y="2791567"/>
            <a:ext cx="3212800" cy="622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2" name="Google Shape;712;p13"/>
          <p:cNvSpPr txBox="1">
            <a:spLocks noGrp="1"/>
          </p:cNvSpPr>
          <p:nvPr>
            <p:ph type="subTitle" idx="8"/>
          </p:nvPr>
        </p:nvSpPr>
        <p:spPr>
          <a:xfrm>
            <a:off x="2634133" y="2310504"/>
            <a:ext cx="3212800" cy="40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3" name="Google Shape;713;p13"/>
          <p:cNvSpPr txBox="1">
            <a:spLocks noGrp="1"/>
          </p:cNvSpPr>
          <p:nvPr>
            <p:ph type="subTitle" idx="9"/>
          </p:nvPr>
        </p:nvSpPr>
        <p:spPr>
          <a:xfrm>
            <a:off x="7774767" y="4565300"/>
            <a:ext cx="3212800" cy="622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4" name="Google Shape;714;p13"/>
          <p:cNvSpPr txBox="1">
            <a:spLocks noGrp="1"/>
          </p:cNvSpPr>
          <p:nvPr>
            <p:ph type="subTitle" idx="13"/>
          </p:nvPr>
        </p:nvSpPr>
        <p:spPr>
          <a:xfrm>
            <a:off x="7774767" y="4084237"/>
            <a:ext cx="3212800" cy="40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5" name="Google Shape;715;p13"/>
          <p:cNvSpPr txBox="1">
            <a:spLocks noGrp="1"/>
          </p:cNvSpPr>
          <p:nvPr>
            <p:ph type="subTitle" idx="14"/>
          </p:nvPr>
        </p:nvSpPr>
        <p:spPr>
          <a:xfrm>
            <a:off x="7774767" y="2791567"/>
            <a:ext cx="3212800" cy="622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6" name="Google Shape;716;p13"/>
          <p:cNvSpPr txBox="1">
            <a:spLocks noGrp="1"/>
          </p:cNvSpPr>
          <p:nvPr>
            <p:ph type="subTitle" idx="15"/>
          </p:nvPr>
        </p:nvSpPr>
        <p:spPr>
          <a:xfrm>
            <a:off x="7774767" y="2310504"/>
            <a:ext cx="3212800" cy="40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17" name="Google Shape;717;p13"/>
          <p:cNvGrpSpPr/>
          <p:nvPr/>
        </p:nvGrpSpPr>
        <p:grpSpPr>
          <a:xfrm>
            <a:off x="-4174649" y="-6532205"/>
            <a:ext cx="4962601" cy="16181231"/>
            <a:chOff x="-3170262" y="3452177"/>
            <a:chExt cx="3721951" cy="12135923"/>
          </a:xfrm>
        </p:grpSpPr>
        <p:sp>
          <p:nvSpPr>
            <p:cNvPr id="718" name="Google Shape;718;p1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9" name="Google Shape;719;p1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0" name="Google Shape;720;p1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1" name="Google Shape;721;p1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2" name="Google Shape;722;p1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3" name="Google Shape;723;p1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4" name="Google Shape;724;p1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5" name="Google Shape;725;p1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6" name="Google Shape;726;p1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7" name="Google Shape;727;p1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8" name="Google Shape;728;p1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9" name="Google Shape;729;p1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0" name="Google Shape;730;p1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1" name="Google Shape;731;p1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2" name="Google Shape;732;p1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3" name="Google Shape;733;p1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4" name="Google Shape;734;p1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5" name="Google Shape;735;p1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6" name="Google Shape;736;p1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7" name="Google Shape;737;p1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8" name="Google Shape;738;p1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9" name="Google Shape;739;p1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0" name="Google Shape;740;p1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1" name="Google Shape;741;p1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2" name="Google Shape;742;p1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3" name="Google Shape;743;p1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4" name="Google Shape;744;p1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5" name="Google Shape;745;p1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6" name="Google Shape;746;p1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7" name="Google Shape;747;p1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8" name="Google Shape;748;p1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9" name="Google Shape;749;p1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0" name="Google Shape;750;p1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1" name="Google Shape;751;p1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2" name="Google Shape;752;p1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3" name="Google Shape;753;p1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4" name="Google Shape;754;p1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5" name="Google Shape;755;p1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6" name="Google Shape;756;p1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7" name="Google Shape;757;p1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8" name="Google Shape;758;p1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9" name="Google Shape;759;p1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0" name="Google Shape;760;p1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1" name="Google Shape;761;p1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2" name="Google Shape;762;p1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3" name="Google Shape;763;p1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4" name="Google Shape;764;p1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5" name="Google Shape;765;p1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6" name="Google Shape;766;p1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7" name="Google Shape;767;p1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8" name="Google Shape;768;p1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9" name="Google Shape;769;p1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0" name="Google Shape;770;p1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1" name="Google Shape;771;p1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2" name="Google Shape;772;p1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3" name="Google Shape;773;p1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774" name="Google Shape;774;p13"/>
          <p:cNvGrpSpPr/>
          <p:nvPr/>
        </p:nvGrpSpPr>
        <p:grpSpPr>
          <a:xfrm flipH="1">
            <a:off x="8412258" y="5865662"/>
            <a:ext cx="5026084" cy="15144076"/>
            <a:chOff x="-2722250" y="-1079764"/>
            <a:chExt cx="3769563" cy="11358057"/>
          </a:xfrm>
        </p:grpSpPr>
        <p:sp>
          <p:nvSpPr>
            <p:cNvPr id="775" name="Google Shape;775;p1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6" name="Google Shape;776;p1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7" name="Google Shape;777;p1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8" name="Google Shape;778;p1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9" name="Google Shape;779;p1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0" name="Google Shape;780;p1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1" name="Google Shape;781;p1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2" name="Google Shape;782;p1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3" name="Google Shape;783;p1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4" name="Google Shape;784;p1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5" name="Google Shape;785;p1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6" name="Google Shape;786;p1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7" name="Google Shape;787;p1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8" name="Google Shape;788;p1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789" name="Google Shape;789;p13"/>
          <p:cNvGrpSpPr/>
          <p:nvPr/>
        </p:nvGrpSpPr>
        <p:grpSpPr>
          <a:xfrm>
            <a:off x="11501834" y="-2849513"/>
            <a:ext cx="824701" cy="7775348"/>
            <a:chOff x="8626375" y="-2137135"/>
            <a:chExt cx="618526" cy="5831511"/>
          </a:xfrm>
        </p:grpSpPr>
        <p:sp>
          <p:nvSpPr>
            <p:cNvPr id="790" name="Google Shape;790;p13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1" name="Google Shape;791;p13"/>
            <p:cNvSpPr/>
            <p:nvPr/>
          </p:nvSpPr>
          <p:spPr>
            <a:xfrm rot="-5400000">
              <a:off x="8403006" y="1365179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2" name="Google Shape;792;p13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3" name="Google Shape;793;p13"/>
            <p:cNvSpPr/>
            <p:nvPr/>
          </p:nvSpPr>
          <p:spPr>
            <a:xfrm rot="-5400000">
              <a:off x="8403006" y="1365179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794" name="Google Shape;794;p13"/>
          <p:cNvGrpSpPr/>
          <p:nvPr/>
        </p:nvGrpSpPr>
        <p:grpSpPr>
          <a:xfrm>
            <a:off x="1134904" y="4290020"/>
            <a:ext cx="4195035" cy="4028963"/>
            <a:chOff x="851178" y="3217515"/>
            <a:chExt cx="3146276" cy="3021722"/>
          </a:xfrm>
        </p:grpSpPr>
        <p:sp>
          <p:nvSpPr>
            <p:cNvPr id="795" name="Google Shape;795;p13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6" name="Google Shape;796;p13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7" name="Google Shape;797;p13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8" name="Google Shape;798;p13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7574093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4"/>
          <p:cNvSpPr txBox="1">
            <a:spLocks noGrp="1"/>
          </p:cNvSpPr>
          <p:nvPr>
            <p:ph type="title"/>
          </p:nvPr>
        </p:nvSpPr>
        <p:spPr>
          <a:xfrm>
            <a:off x="1749000" y="5315867"/>
            <a:ext cx="8694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1" name="Google Shape;801;p14"/>
          <p:cNvSpPr txBox="1">
            <a:spLocks noGrp="1"/>
          </p:cNvSpPr>
          <p:nvPr>
            <p:ph type="subTitle" idx="1"/>
          </p:nvPr>
        </p:nvSpPr>
        <p:spPr>
          <a:xfrm>
            <a:off x="1749000" y="2579433"/>
            <a:ext cx="8694000" cy="205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802" name="Google Shape;802;p14"/>
          <p:cNvGrpSpPr/>
          <p:nvPr/>
        </p:nvGrpSpPr>
        <p:grpSpPr>
          <a:xfrm flipH="1">
            <a:off x="10890585" y="-6532205"/>
            <a:ext cx="4962601" cy="16181231"/>
            <a:chOff x="-3170262" y="3452177"/>
            <a:chExt cx="3721951" cy="12135923"/>
          </a:xfrm>
        </p:grpSpPr>
        <p:sp>
          <p:nvSpPr>
            <p:cNvPr id="803" name="Google Shape;803;p1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4" name="Google Shape;804;p1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5" name="Google Shape;805;p1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6" name="Google Shape;806;p1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7" name="Google Shape;807;p1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8" name="Google Shape;808;p1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9" name="Google Shape;809;p1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0" name="Google Shape;810;p1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1" name="Google Shape;811;p1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2" name="Google Shape;812;p1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3" name="Google Shape;813;p1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4" name="Google Shape;814;p1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5" name="Google Shape;815;p1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6" name="Google Shape;816;p1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7" name="Google Shape;817;p1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8" name="Google Shape;818;p1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9" name="Google Shape;819;p1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0" name="Google Shape;820;p1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1" name="Google Shape;821;p1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2" name="Google Shape;822;p1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3" name="Google Shape;823;p1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4" name="Google Shape;824;p1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5" name="Google Shape;825;p1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6" name="Google Shape;826;p1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7" name="Google Shape;827;p1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8" name="Google Shape;828;p1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9" name="Google Shape;829;p1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0" name="Google Shape;830;p1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1" name="Google Shape;831;p1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2" name="Google Shape;832;p1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3" name="Google Shape;833;p1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4" name="Google Shape;834;p1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5" name="Google Shape;835;p1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6" name="Google Shape;836;p1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7" name="Google Shape;837;p1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8" name="Google Shape;838;p1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9" name="Google Shape;839;p1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0" name="Google Shape;840;p1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1" name="Google Shape;841;p1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2" name="Google Shape;842;p1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3" name="Google Shape;843;p1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4" name="Google Shape;844;p1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5" name="Google Shape;845;p1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6" name="Google Shape;846;p1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7" name="Google Shape;847;p1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8" name="Google Shape;848;p1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9" name="Google Shape;849;p1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0" name="Google Shape;850;p1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1" name="Google Shape;851;p1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2" name="Google Shape;852;p1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3" name="Google Shape;853;p1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4" name="Google Shape;854;p1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5" name="Google Shape;855;p1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6" name="Google Shape;856;p1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7" name="Google Shape;857;p1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8" name="Google Shape;858;p1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859" name="Google Shape;859;p14"/>
          <p:cNvGrpSpPr/>
          <p:nvPr/>
        </p:nvGrpSpPr>
        <p:grpSpPr>
          <a:xfrm rot="10800000">
            <a:off x="-3804615" y="-3257838"/>
            <a:ext cx="4962601" cy="16181231"/>
            <a:chOff x="-3170262" y="3452177"/>
            <a:chExt cx="3721951" cy="12135923"/>
          </a:xfrm>
        </p:grpSpPr>
        <p:sp>
          <p:nvSpPr>
            <p:cNvPr id="860" name="Google Shape;860;p1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1" name="Google Shape;861;p1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2" name="Google Shape;862;p1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3" name="Google Shape;863;p1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4" name="Google Shape;864;p1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5" name="Google Shape;865;p1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6" name="Google Shape;866;p1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7" name="Google Shape;867;p1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8" name="Google Shape;868;p1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9" name="Google Shape;869;p1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0" name="Google Shape;870;p1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1" name="Google Shape;871;p1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2" name="Google Shape;872;p1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3" name="Google Shape;873;p1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4" name="Google Shape;874;p1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5" name="Google Shape;875;p1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6" name="Google Shape;876;p1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7" name="Google Shape;877;p1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8" name="Google Shape;878;p1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9" name="Google Shape;879;p1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0" name="Google Shape;880;p1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1" name="Google Shape;881;p1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2" name="Google Shape;882;p1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3" name="Google Shape;883;p1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4" name="Google Shape;884;p1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5" name="Google Shape;885;p1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6" name="Google Shape;886;p1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7" name="Google Shape;887;p1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8" name="Google Shape;888;p1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9" name="Google Shape;889;p1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0" name="Google Shape;890;p1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1" name="Google Shape;891;p1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2" name="Google Shape;892;p1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3" name="Google Shape;893;p1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4" name="Google Shape;894;p1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5" name="Google Shape;895;p1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6" name="Google Shape;896;p1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7" name="Google Shape;897;p1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8" name="Google Shape;898;p1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9" name="Google Shape;899;p1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0" name="Google Shape;900;p1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1" name="Google Shape;901;p1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2" name="Google Shape;902;p1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3" name="Google Shape;903;p1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4" name="Google Shape;904;p1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5" name="Google Shape;905;p1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6" name="Google Shape;906;p1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7" name="Google Shape;907;p1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8" name="Google Shape;908;p1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9" name="Google Shape;909;p1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0" name="Google Shape;910;p1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1" name="Google Shape;911;p1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2" name="Google Shape;912;p1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3" name="Google Shape;913;p1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4" name="Google Shape;914;p1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5" name="Google Shape;915;p1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916" name="Google Shape;916;p14"/>
          <p:cNvGrpSpPr/>
          <p:nvPr/>
        </p:nvGrpSpPr>
        <p:grpSpPr>
          <a:xfrm rot="10800000">
            <a:off x="11515453" y="4172817"/>
            <a:ext cx="348081" cy="5217688"/>
            <a:chOff x="7704114" y="-97112"/>
            <a:chExt cx="261061" cy="3913266"/>
          </a:xfrm>
        </p:grpSpPr>
        <p:sp>
          <p:nvSpPr>
            <p:cNvPr id="917" name="Google Shape;917;p14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918" name="Google Shape;918;p14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9" name="Google Shape;919;p14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920" name="Google Shape;920;p14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451601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4093636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5"/>
          <p:cNvSpPr txBox="1">
            <a:spLocks noGrp="1"/>
          </p:cNvSpPr>
          <p:nvPr>
            <p:ph type="title"/>
          </p:nvPr>
        </p:nvSpPr>
        <p:spPr>
          <a:xfrm>
            <a:off x="4052533" y="2416733"/>
            <a:ext cx="6307200" cy="9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23" name="Google Shape;923;p15"/>
          <p:cNvSpPr txBox="1">
            <a:spLocks noGrp="1"/>
          </p:cNvSpPr>
          <p:nvPr>
            <p:ph type="subTitle" idx="1"/>
          </p:nvPr>
        </p:nvSpPr>
        <p:spPr>
          <a:xfrm>
            <a:off x="4052533" y="3805800"/>
            <a:ext cx="5511200" cy="5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4" name="Google Shape;924;p15"/>
          <p:cNvSpPr txBox="1">
            <a:spLocks noGrp="1"/>
          </p:cNvSpPr>
          <p:nvPr>
            <p:ph type="title" idx="2" hasCustomPrompt="1"/>
          </p:nvPr>
        </p:nvSpPr>
        <p:spPr>
          <a:xfrm>
            <a:off x="2165467" y="2879169"/>
            <a:ext cx="1435200" cy="10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grpSp>
        <p:nvGrpSpPr>
          <p:cNvPr id="925" name="Google Shape;925;p15"/>
          <p:cNvGrpSpPr/>
          <p:nvPr/>
        </p:nvGrpSpPr>
        <p:grpSpPr>
          <a:xfrm rot="5400000" flipH="1">
            <a:off x="4326834" y="-8888705"/>
            <a:ext cx="4962601" cy="16181231"/>
            <a:chOff x="-3170262" y="3452177"/>
            <a:chExt cx="3721951" cy="12135923"/>
          </a:xfrm>
        </p:grpSpPr>
        <p:sp>
          <p:nvSpPr>
            <p:cNvPr id="926" name="Google Shape;926;p1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7" name="Google Shape;927;p1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8" name="Google Shape;928;p1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9" name="Google Shape;929;p1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0" name="Google Shape;930;p1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1" name="Google Shape;931;p1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2" name="Google Shape;932;p1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3" name="Google Shape;933;p1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4" name="Google Shape;934;p1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5" name="Google Shape;935;p1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6" name="Google Shape;936;p1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7" name="Google Shape;937;p1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8" name="Google Shape;938;p1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9" name="Google Shape;939;p1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0" name="Google Shape;940;p1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1" name="Google Shape;941;p1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2" name="Google Shape;942;p1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3" name="Google Shape;943;p1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4" name="Google Shape;944;p1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5" name="Google Shape;945;p1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6" name="Google Shape;946;p1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7" name="Google Shape;947;p1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8" name="Google Shape;948;p1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9" name="Google Shape;949;p1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0" name="Google Shape;950;p1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1" name="Google Shape;951;p1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2" name="Google Shape;952;p1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3" name="Google Shape;953;p1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4" name="Google Shape;954;p1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5" name="Google Shape;955;p1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6" name="Google Shape;956;p1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7" name="Google Shape;957;p1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8" name="Google Shape;958;p1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9" name="Google Shape;959;p1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0" name="Google Shape;960;p1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1" name="Google Shape;961;p1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2" name="Google Shape;962;p1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3" name="Google Shape;963;p1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4" name="Google Shape;964;p1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5" name="Google Shape;965;p1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6" name="Google Shape;966;p1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7" name="Google Shape;967;p1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8" name="Google Shape;968;p1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9" name="Google Shape;969;p1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0" name="Google Shape;970;p1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1" name="Google Shape;971;p1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2" name="Google Shape;972;p1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3" name="Google Shape;973;p1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4" name="Google Shape;974;p1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5" name="Google Shape;975;p1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6" name="Google Shape;976;p1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7" name="Google Shape;977;p1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8" name="Google Shape;978;p1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9" name="Google Shape;979;p1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0" name="Google Shape;980;p1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1" name="Google Shape;981;p1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982" name="Google Shape;982;p15"/>
          <p:cNvGrpSpPr/>
          <p:nvPr/>
        </p:nvGrpSpPr>
        <p:grpSpPr>
          <a:xfrm>
            <a:off x="-3343210" y="5346842"/>
            <a:ext cx="18241961" cy="4962601"/>
            <a:chOff x="-2507408" y="4010131"/>
            <a:chExt cx="13681471" cy="3721951"/>
          </a:xfrm>
        </p:grpSpPr>
        <p:sp>
          <p:nvSpPr>
            <p:cNvPr id="983" name="Google Shape;983;p15"/>
            <p:cNvSpPr/>
            <p:nvPr/>
          </p:nvSpPr>
          <p:spPr>
            <a:xfrm rot="-5400000">
              <a:off x="5294072" y="184294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4" name="Google Shape;984;p15"/>
            <p:cNvSpPr/>
            <p:nvPr/>
          </p:nvSpPr>
          <p:spPr>
            <a:xfrm rot="-5400000">
              <a:off x="6009117" y="6527890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5" name="Google Shape;985;p15"/>
            <p:cNvSpPr/>
            <p:nvPr/>
          </p:nvSpPr>
          <p:spPr>
            <a:xfrm rot="-5400000">
              <a:off x="7837772" y="734983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6" name="Google Shape;986;p15"/>
            <p:cNvSpPr/>
            <p:nvPr/>
          </p:nvSpPr>
          <p:spPr>
            <a:xfrm rot="-5400000">
              <a:off x="1414655" y="4861593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7" name="Google Shape;987;p15"/>
            <p:cNvSpPr/>
            <p:nvPr/>
          </p:nvSpPr>
          <p:spPr>
            <a:xfrm rot="-5400000">
              <a:off x="4633252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8" name="Google Shape;988;p15"/>
            <p:cNvSpPr/>
            <p:nvPr/>
          </p:nvSpPr>
          <p:spPr>
            <a:xfrm rot="-5400000">
              <a:off x="4844935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9" name="Google Shape;989;p15"/>
            <p:cNvSpPr/>
            <p:nvPr/>
          </p:nvSpPr>
          <p:spPr>
            <a:xfrm rot="-5400000">
              <a:off x="5058986" y="4074809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0" name="Google Shape;990;p15"/>
            <p:cNvSpPr/>
            <p:nvPr/>
          </p:nvSpPr>
          <p:spPr>
            <a:xfrm rot="-5400000">
              <a:off x="5270612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1" name="Google Shape;991;p15"/>
            <p:cNvSpPr/>
            <p:nvPr/>
          </p:nvSpPr>
          <p:spPr>
            <a:xfrm rot="-5400000">
              <a:off x="5482295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2" name="Google Shape;992;p15"/>
            <p:cNvSpPr/>
            <p:nvPr/>
          </p:nvSpPr>
          <p:spPr>
            <a:xfrm rot="-5400000">
              <a:off x="6394794" y="370560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3" name="Google Shape;993;p15"/>
            <p:cNvSpPr/>
            <p:nvPr/>
          </p:nvSpPr>
          <p:spPr>
            <a:xfrm rot="-5400000">
              <a:off x="526836" y="6351425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4" name="Google Shape;994;p15"/>
            <p:cNvSpPr/>
            <p:nvPr/>
          </p:nvSpPr>
          <p:spPr>
            <a:xfrm rot="10800000" flipH="1">
              <a:off x="8072788" y="4010131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5" name="Google Shape;995;p15"/>
            <p:cNvSpPr/>
            <p:nvPr/>
          </p:nvSpPr>
          <p:spPr>
            <a:xfrm rot="10800000" flipH="1">
              <a:off x="7051306" y="4011281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6" name="Google Shape;996;p15"/>
            <p:cNvSpPr/>
            <p:nvPr/>
          </p:nvSpPr>
          <p:spPr>
            <a:xfrm rot="10800000" flipH="1">
              <a:off x="11056539" y="499693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7" name="Google Shape;997;p15"/>
            <p:cNvSpPr/>
            <p:nvPr/>
          </p:nvSpPr>
          <p:spPr>
            <a:xfrm rot="10800000" flipH="1">
              <a:off x="11056539" y="42864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8" name="Google Shape;998;p15"/>
            <p:cNvSpPr/>
            <p:nvPr/>
          </p:nvSpPr>
          <p:spPr>
            <a:xfrm rot="10800000" flipH="1">
              <a:off x="11056539" y="452326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9" name="Google Shape;999;p15"/>
            <p:cNvSpPr/>
            <p:nvPr/>
          </p:nvSpPr>
          <p:spPr>
            <a:xfrm rot="10800000" flipH="1">
              <a:off x="11056539" y="47600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0" name="Google Shape;1000;p15"/>
            <p:cNvSpPr/>
            <p:nvPr/>
          </p:nvSpPr>
          <p:spPr>
            <a:xfrm rot="10800000" flipH="1">
              <a:off x="5481164" y="7463931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1" name="Google Shape;1001;p15"/>
            <p:cNvSpPr/>
            <p:nvPr/>
          </p:nvSpPr>
          <p:spPr>
            <a:xfrm rot="10800000" flipH="1">
              <a:off x="2956571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2" name="Google Shape;1002;p15"/>
            <p:cNvSpPr/>
            <p:nvPr/>
          </p:nvSpPr>
          <p:spPr>
            <a:xfrm rot="10800000" flipH="1">
              <a:off x="1770967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3" name="Google Shape;1003;p15"/>
            <p:cNvSpPr/>
            <p:nvPr/>
          </p:nvSpPr>
          <p:spPr>
            <a:xfrm rot="10800000" flipH="1">
              <a:off x="2008088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4" name="Google Shape;1004;p15"/>
            <p:cNvSpPr/>
            <p:nvPr/>
          </p:nvSpPr>
          <p:spPr>
            <a:xfrm rot="10800000" flipH="1">
              <a:off x="2245208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5" name="Google Shape;1005;p15"/>
            <p:cNvSpPr/>
            <p:nvPr/>
          </p:nvSpPr>
          <p:spPr>
            <a:xfrm rot="10800000" flipH="1">
              <a:off x="2482329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6" name="Google Shape;1006;p15"/>
            <p:cNvSpPr/>
            <p:nvPr/>
          </p:nvSpPr>
          <p:spPr>
            <a:xfrm rot="10800000" flipH="1">
              <a:off x="2719450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7" name="Google Shape;1007;p15"/>
            <p:cNvSpPr/>
            <p:nvPr/>
          </p:nvSpPr>
          <p:spPr>
            <a:xfrm rot="-5400000">
              <a:off x="5294072" y="184294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8" name="Google Shape;1008;p15"/>
            <p:cNvSpPr/>
            <p:nvPr/>
          </p:nvSpPr>
          <p:spPr>
            <a:xfrm rot="-5400000">
              <a:off x="6009117" y="6527890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9" name="Google Shape;1009;p15"/>
            <p:cNvSpPr/>
            <p:nvPr/>
          </p:nvSpPr>
          <p:spPr>
            <a:xfrm rot="-5400000">
              <a:off x="7837772" y="734983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0" name="Google Shape;1010;p15"/>
            <p:cNvSpPr/>
            <p:nvPr/>
          </p:nvSpPr>
          <p:spPr>
            <a:xfrm rot="-5400000">
              <a:off x="1414655" y="4861593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1" name="Google Shape;1011;p15"/>
            <p:cNvSpPr/>
            <p:nvPr/>
          </p:nvSpPr>
          <p:spPr>
            <a:xfrm rot="-5400000">
              <a:off x="4633252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2" name="Google Shape;1012;p15"/>
            <p:cNvSpPr/>
            <p:nvPr/>
          </p:nvSpPr>
          <p:spPr>
            <a:xfrm rot="-5400000">
              <a:off x="4844935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3" name="Google Shape;1013;p15"/>
            <p:cNvSpPr/>
            <p:nvPr/>
          </p:nvSpPr>
          <p:spPr>
            <a:xfrm rot="-5400000">
              <a:off x="5058986" y="4074809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4" name="Google Shape;1014;p15"/>
            <p:cNvSpPr/>
            <p:nvPr/>
          </p:nvSpPr>
          <p:spPr>
            <a:xfrm rot="-5400000">
              <a:off x="5270612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5" name="Google Shape;1015;p15"/>
            <p:cNvSpPr/>
            <p:nvPr/>
          </p:nvSpPr>
          <p:spPr>
            <a:xfrm rot="-5400000">
              <a:off x="5482295" y="40747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6" name="Google Shape;1016;p15"/>
            <p:cNvSpPr/>
            <p:nvPr/>
          </p:nvSpPr>
          <p:spPr>
            <a:xfrm rot="-5400000">
              <a:off x="526836" y="6351425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7" name="Google Shape;1017;p15"/>
            <p:cNvSpPr/>
            <p:nvPr/>
          </p:nvSpPr>
          <p:spPr>
            <a:xfrm rot="10800000" flipH="1">
              <a:off x="8072788" y="4010131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8" name="Google Shape;1018;p15"/>
            <p:cNvSpPr/>
            <p:nvPr/>
          </p:nvSpPr>
          <p:spPr>
            <a:xfrm rot="10800000" flipH="1">
              <a:off x="7051306" y="4011281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9" name="Google Shape;1019;p15"/>
            <p:cNvSpPr/>
            <p:nvPr/>
          </p:nvSpPr>
          <p:spPr>
            <a:xfrm rot="10800000" flipH="1">
              <a:off x="11056539" y="499693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0" name="Google Shape;1020;p15"/>
            <p:cNvSpPr/>
            <p:nvPr/>
          </p:nvSpPr>
          <p:spPr>
            <a:xfrm rot="10800000" flipH="1">
              <a:off x="11056539" y="42864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1" name="Google Shape;1021;p15"/>
            <p:cNvSpPr/>
            <p:nvPr/>
          </p:nvSpPr>
          <p:spPr>
            <a:xfrm rot="10800000" flipH="1">
              <a:off x="11056539" y="452326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2" name="Google Shape;1022;p15"/>
            <p:cNvSpPr/>
            <p:nvPr/>
          </p:nvSpPr>
          <p:spPr>
            <a:xfrm rot="10800000" flipH="1">
              <a:off x="11056539" y="47600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3" name="Google Shape;1023;p15"/>
            <p:cNvSpPr/>
            <p:nvPr/>
          </p:nvSpPr>
          <p:spPr>
            <a:xfrm rot="10800000" flipH="1">
              <a:off x="2956571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4" name="Google Shape;1024;p15"/>
            <p:cNvSpPr/>
            <p:nvPr/>
          </p:nvSpPr>
          <p:spPr>
            <a:xfrm rot="10800000" flipH="1">
              <a:off x="1770967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5" name="Google Shape;1025;p15"/>
            <p:cNvSpPr/>
            <p:nvPr/>
          </p:nvSpPr>
          <p:spPr>
            <a:xfrm rot="10800000" flipH="1">
              <a:off x="2008088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6" name="Google Shape;1026;p15"/>
            <p:cNvSpPr/>
            <p:nvPr/>
          </p:nvSpPr>
          <p:spPr>
            <a:xfrm rot="10800000" flipH="1">
              <a:off x="2245208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7" name="Google Shape;1027;p15"/>
            <p:cNvSpPr/>
            <p:nvPr/>
          </p:nvSpPr>
          <p:spPr>
            <a:xfrm rot="10800000" flipH="1">
              <a:off x="2482329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8" name="Google Shape;1028;p15"/>
            <p:cNvSpPr/>
            <p:nvPr/>
          </p:nvSpPr>
          <p:spPr>
            <a:xfrm rot="10800000" flipH="1">
              <a:off x="2719450" y="40865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grpSp>
          <p:nvGrpSpPr>
            <p:cNvPr id="1029" name="Google Shape;1029;p15"/>
            <p:cNvGrpSpPr/>
            <p:nvPr/>
          </p:nvGrpSpPr>
          <p:grpSpPr>
            <a:xfrm>
              <a:off x="-2507408" y="4560924"/>
              <a:ext cx="6876983" cy="300288"/>
              <a:chOff x="-2507408" y="4560924"/>
              <a:chExt cx="6876983" cy="300288"/>
            </a:xfrm>
          </p:grpSpPr>
          <p:sp>
            <p:nvSpPr>
              <p:cNvPr id="1030" name="Google Shape;1030;p15"/>
              <p:cNvSpPr/>
              <p:nvPr/>
            </p:nvSpPr>
            <p:spPr>
              <a:xfrm rot="-5400000">
                <a:off x="846319" y="1337956"/>
                <a:ext cx="169528" cy="6876983"/>
              </a:xfrm>
              <a:custGeom>
                <a:avLst/>
                <a:gdLst/>
                <a:ahLst/>
                <a:cxnLst/>
                <a:rect l="l" t="t" r="r" b="b"/>
                <a:pathLst>
                  <a:path w="1468" h="59550" fill="none" extrusionOk="0">
                    <a:moveTo>
                      <a:pt x="1467" y="59549"/>
                    </a:moveTo>
                    <a:lnTo>
                      <a:pt x="1467" y="12749"/>
                    </a:lnTo>
                    <a:lnTo>
                      <a:pt x="1" y="1130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128588" algn="bl" rotWithShape="0">
                  <a:schemeClr val="accent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031" name="Google Shape;1031;p15"/>
              <p:cNvSpPr/>
              <p:nvPr/>
            </p:nvSpPr>
            <p:spPr>
              <a:xfrm rot="10800000" flipH="1">
                <a:off x="-44930" y="4560924"/>
                <a:ext cx="1315747" cy="268151"/>
              </a:xfrm>
              <a:custGeom>
                <a:avLst/>
                <a:gdLst/>
                <a:ahLst/>
                <a:cxnLst/>
                <a:rect l="l" t="t" r="r" b="b"/>
                <a:pathLst>
                  <a:path w="15520" h="1630" extrusionOk="0">
                    <a:moveTo>
                      <a:pt x="0" y="0"/>
                    </a:moveTo>
                    <a:lnTo>
                      <a:pt x="0" y="1629"/>
                    </a:lnTo>
                    <a:lnTo>
                      <a:pt x="15519" y="1629"/>
                    </a:lnTo>
                    <a:lnTo>
                      <a:pt x="15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457200" dist="19050" algn="bl" rotWithShape="0">
                  <a:schemeClr val="accent1">
                    <a:alpha val="7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032" name="Google Shape;1032;p15"/>
              <p:cNvSpPr/>
              <p:nvPr/>
            </p:nvSpPr>
            <p:spPr>
              <a:xfrm rot="10800000" flipH="1">
                <a:off x="-44930" y="4560924"/>
                <a:ext cx="1315747" cy="268151"/>
              </a:xfrm>
              <a:custGeom>
                <a:avLst/>
                <a:gdLst/>
                <a:ahLst/>
                <a:cxnLst/>
                <a:rect l="l" t="t" r="r" b="b"/>
                <a:pathLst>
                  <a:path w="15520" h="1630" extrusionOk="0">
                    <a:moveTo>
                      <a:pt x="0" y="0"/>
                    </a:moveTo>
                    <a:lnTo>
                      <a:pt x="0" y="1629"/>
                    </a:lnTo>
                    <a:lnTo>
                      <a:pt x="15519" y="1629"/>
                    </a:lnTo>
                    <a:lnTo>
                      <a:pt x="15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457200" dist="19050" algn="bl" rotWithShape="0">
                  <a:schemeClr val="accent1">
                    <a:alpha val="7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463657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16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35" name="Google Shape;1035;p16"/>
          <p:cNvGrpSpPr/>
          <p:nvPr/>
        </p:nvGrpSpPr>
        <p:grpSpPr>
          <a:xfrm rot="-5400000" flipH="1">
            <a:off x="7313100" y="6008375"/>
            <a:ext cx="5630517" cy="5451748"/>
            <a:chOff x="8129425" y="2555026"/>
            <a:chExt cx="4222888" cy="4088811"/>
          </a:xfrm>
        </p:grpSpPr>
        <p:sp>
          <p:nvSpPr>
            <p:cNvPr id="1036" name="Google Shape;1036;p16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7" name="Google Shape;1037;p16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8" name="Google Shape;1038;p16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9" name="Google Shape;1039;p16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0" name="Google Shape;1040;p16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1" name="Google Shape;1041;p16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2" name="Google Shape;1042;p16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3" name="Google Shape;1043;p16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044" name="Google Shape;1044;p16"/>
          <p:cNvGrpSpPr/>
          <p:nvPr/>
        </p:nvGrpSpPr>
        <p:grpSpPr>
          <a:xfrm>
            <a:off x="-1800769" y="511467"/>
            <a:ext cx="2571693" cy="3768795"/>
            <a:chOff x="-1350577" y="383600"/>
            <a:chExt cx="1928770" cy="2826596"/>
          </a:xfrm>
        </p:grpSpPr>
        <p:sp>
          <p:nvSpPr>
            <p:cNvPr id="1045" name="Google Shape;1045;p16"/>
            <p:cNvSpPr/>
            <p:nvPr/>
          </p:nvSpPr>
          <p:spPr>
            <a:xfrm rot="5400000">
              <a:off x="-1711634" y="920412"/>
              <a:ext cx="2650694" cy="1753015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6" name="Google Shape;1046;p16"/>
            <p:cNvSpPr/>
            <p:nvPr/>
          </p:nvSpPr>
          <p:spPr>
            <a:xfrm flipH="1">
              <a:off x="-1350577" y="303431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7" name="Google Shape;1047;p16"/>
            <p:cNvSpPr/>
            <p:nvPr/>
          </p:nvSpPr>
          <p:spPr>
            <a:xfrm flipH="1">
              <a:off x="402308" y="383600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8" name="Google Shape;1048;p16"/>
            <p:cNvSpPr/>
            <p:nvPr/>
          </p:nvSpPr>
          <p:spPr>
            <a:xfrm flipH="1">
              <a:off x="402308" y="80986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9" name="Google Shape;1049;p16"/>
            <p:cNvSpPr/>
            <p:nvPr/>
          </p:nvSpPr>
          <p:spPr>
            <a:xfrm rot="5400000">
              <a:off x="-1711634" y="920412"/>
              <a:ext cx="2650694" cy="1753015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0" name="Google Shape;1050;p16"/>
            <p:cNvSpPr/>
            <p:nvPr/>
          </p:nvSpPr>
          <p:spPr>
            <a:xfrm flipH="1">
              <a:off x="-1350577" y="303431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1" name="Google Shape;1051;p16"/>
            <p:cNvSpPr/>
            <p:nvPr/>
          </p:nvSpPr>
          <p:spPr>
            <a:xfrm flipH="1">
              <a:off x="402308" y="383600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2" name="Google Shape;1052;p16"/>
            <p:cNvSpPr/>
            <p:nvPr/>
          </p:nvSpPr>
          <p:spPr>
            <a:xfrm flipH="1">
              <a:off x="402308" y="80986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053" name="Google Shape;1053;p16"/>
          <p:cNvGrpSpPr/>
          <p:nvPr/>
        </p:nvGrpSpPr>
        <p:grpSpPr>
          <a:xfrm rot="10800000">
            <a:off x="11421001" y="-392816"/>
            <a:ext cx="317252" cy="4297983"/>
            <a:chOff x="8202950" y="1983213"/>
            <a:chExt cx="237939" cy="3223487"/>
          </a:xfrm>
        </p:grpSpPr>
        <p:sp>
          <p:nvSpPr>
            <p:cNvPr id="1054" name="Google Shape;1054;p16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055" name="Google Shape;1055;p16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6" name="Google Shape;1056;p16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057" name="Google Shape;1057;p16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058" name="Google Shape;1058;p16"/>
          <p:cNvGrpSpPr/>
          <p:nvPr/>
        </p:nvGrpSpPr>
        <p:grpSpPr>
          <a:xfrm rot="5400000">
            <a:off x="-985899" y="860015"/>
            <a:ext cx="5026084" cy="15144076"/>
            <a:chOff x="-2722250" y="-1079764"/>
            <a:chExt cx="3769563" cy="11358057"/>
          </a:xfrm>
        </p:grpSpPr>
        <p:sp>
          <p:nvSpPr>
            <p:cNvPr id="1059" name="Google Shape;1059;p1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0" name="Google Shape;1060;p1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1" name="Google Shape;1061;p1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2" name="Google Shape;1062;p1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3" name="Google Shape;1063;p1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4" name="Google Shape;1064;p1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5" name="Google Shape;1065;p1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6" name="Google Shape;1066;p1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7" name="Google Shape;1067;p1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8" name="Google Shape;1068;p16"/>
            <p:cNvSpPr/>
            <p:nvPr/>
          </p:nvSpPr>
          <p:spPr>
            <a:xfrm rot="-5400000">
              <a:off x="-3866449" y="6310625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9" name="Google Shape;1069;p16"/>
            <p:cNvSpPr/>
            <p:nvPr/>
          </p:nvSpPr>
          <p:spPr>
            <a:xfrm rot="-5400000">
              <a:off x="-3866449" y="6310625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0" name="Google Shape;1070;p1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1" name="Google Shape;1071;p1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2" name="Google Shape;1072;p1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073" name="Google Shape;1073;p16"/>
          <p:cNvSpPr txBox="1">
            <a:spLocks noGrp="1"/>
          </p:cNvSpPr>
          <p:nvPr>
            <p:ph type="subTitle" idx="1"/>
          </p:nvPr>
        </p:nvSpPr>
        <p:spPr>
          <a:xfrm>
            <a:off x="1154200" y="2519325"/>
            <a:ext cx="29504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74" name="Google Shape;1074;p16"/>
          <p:cNvSpPr txBox="1">
            <a:spLocks noGrp="1"/>
          </p:cNvSpPr>
          <p:nvPr>
            <p:ph type="subTitle" idx="2"/>
          </p:nvPr>
        </p:nvSpPr>
        <p:spPr>
          <a:xfrm>
            <a:off x="1154200" y="2011000"/>
            <a:ext cx="29504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75" name="Google Shape;1075;p16"/>
          <p:cNvSpPr txBox="1">
            <a:spLocks noGrp="1"/>
          </p:cNvSpPr>
          <p:nvPr>
            <p:ph type="subTitle" idx="3"/>
          </p:nvPr>
        </p:nvSpPr>
        <p:spPr>
          <a:xfrm>
            <a:off x="1154200" y="4247859"/>
            <a:ext cx="29504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76" name="Google Shape;1076;p16"/>
          <p:cNvSpPr txBox="1">
            <a:spLocks noGrp="1"/>
          </p:cNvSpPr>
          <p:nvPr>
            <p:ph type="subTitle" idx="4"/>
          </p:nvPr>
        </p:nvSpPr>
        <p:spPr>
          <a:xfrm>
            <a:off x="1154200" y="3739533"/>
            <a:ext cx="29504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77" name="Google Shape;1077;p16"/>
          <p:cNvSpPr txBox="1">
            <a:spLocks noGrp="1"/>
          </p:cNvSpPr>
          <p:nvPr>
            <p:ph type="title" idx="5" hasCustomPrompt="1"/>
          </p:nvPr>
        </p:nvSpPr>
        <p:spPr>
          <a:xfrm>
            <a:off x="9499400" y="2308133"/>
            <a:ext cx="1538400" cy="8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9pPr>
          </a:lstStyle>
          <a:p>
            <a:r>
              <a:t>xx%</a:t>
            </a:r>
          </a:p>
        </p:txBody>
      </p:sp>
      <p:sp>
        <p:nvSpPr>
          <p:cNvPr id="1078" name="Google Shape;1078;p16"/>
          <p:cNvSpPr txBox="1">
            <a:spLocks noGrp="1"/>
          </p:cNvSpPr>
          <p:nvPr>
            <p:ph type="title" idx="6" hasCustomPrompt="1"/>
          </p:nvPr>
        </p:nvSpPr>
        <p:spPr>
          <a:xfrm>
            <a:off x="9499400" y="4037500"/>
            <a:ext cx="1538400" cy="8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 sz="4933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9637595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0" name="Google Shape;1080;p17"/>
          <p:cNvGrpSpPr/>
          <p:nvPr/>
        </p:nvGrpSpPr>
        <p:grpSpPr>
          <a:xfrm rot="10800000">
            <a:off x="11033985" y="-7742572"/>
            <a:ext cx="4962601" cy="16181231"/>
            <a:chOff x="-3170262" y="3452177"/>
            <a:chExt cx="3721951" cy="12135923"/>
          </a:xfrm>
        </p:grpSpPr>
        <p:sp>
          <p:nvSpPr>
            <p:cNvPr id="1081" name="Google Shape;1081;p17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2" name="Google Shape;1082;p17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3" name="Google Shape;1083;p17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4" name="Google Shape;1084;p17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5" name="Google Shape;1085;p17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6" name="Google Shape;1086;p17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7" name="Google Shape;1087;p17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8" name="Google Shape;1088;p17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9" name="Google Shape;1089;p17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0" name="Google Shape;1090;p17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1" name="Google Shape;1091;p17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2" name="Google Shape;1092;p17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3" name="Google Shape;1093;p17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4" name="Google Shape;1094;p17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5" name="Google Shape;1095;p17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6" name="Google Shape;1096;p17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7" name="Google Shape;1097;p17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8" name="Google Shape;1098;p17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9" name="Google Shape;1099;p17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0" name="Google Shape;1100;p17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1" name="Google Shape;1101;p17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2" name="Google Shape;1102;p17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3" name="Google Shape;1103;p17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4" name="Google Shape;1104;p17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5" name="Google Shape;1105;p17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6" name="Google Shape;1106;p17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7" name="Google Shape;1107;p17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8" name="Google Shape;1108;p17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9" name="Google Shape;1109;p17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0" name="Google Shape;1110;p17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1" name="Google Shape;1111;p17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2" name="Google Shape;1112;p17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3" name="Google Shape;1113;p17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4" name="Google Shape;1114;p17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5" name="Google Shape;1115;p17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6" name="Google Shape;1116;p17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7" name="Google Shape;1117;p17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8" name="Google Shape;1118;p17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9" name="Google Shape;1119;p17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0" name="Google Shape;1120;p17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1" name="Google Shape;1121;p17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2" name="Google Shape;1122;p17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3" name="Google Shape;1123;p17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4" name="Google Shape;1124;p17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5" name="Google Shape;1125;p17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6" name="Google Shape;1126;p17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7" name="Google Shape;1127;p17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8" name="Google Shape;1128;p17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9" name="Google Shape;1129;p17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0" name="Google Shape;1130;p17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1" name="Google Shape;1131;p17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2" name="Google Shape;1132;p17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3" name="Google Shape;1133;p17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4" name="Google Shape;1134;p17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5" name="Google Shape;1135;p17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6" name="Google Shape;1136;p17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137" name="Google Shape;1137;p17"/>
          <p:cNvGrpSpPr/>
          <p:nvPr/>
        </p:nvGrpSpPr>
        <p:grpSpPr>
          <a:xfrm>
            <a:off x="-3804615" y="-3508438"/>
            <a:ext cx="4962601" cy="16181231"/>
            <a:chOff x="-3170262" y="3452177"/>
            <a:chExt cx="3721951" cy="12135923"/>
          </a:xfrm>
        </p:grpSpPr>
        <p:sp>
          <p:nvSpPr>
            <p:cNvPr id="1138" name="Google Shape;1138;p17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9" name="Google Shape;1139;p17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0" name="Google Shape;1140;p17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1" name="Google Shape;1141;p17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2" name="Google Shape;1142;p17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3" name="Google Shape;1143;p17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4" name="Google Shape;1144;p17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5" name="Google Shape;1145;p17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6" name="Google Shape;1146;p17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7" name="Google Shape;1147;p17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8" name="Google Shape;1148;p17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9" name="Google Shape;1149;p17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0" name="Google Shape;1150;p17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1" name="Google Shape;1151;p17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2" name="Google Shape;1152;p17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3" name="Google Shape;1153;p17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4" name="Google Shape;1154;p17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5" name="Google Shape;1155;p17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6" name="Google Shape;1156;p17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7" name="Google Shape;1157;p17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8" name="Google Shape;1158;p17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9" name="Google Shape;1159;p17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0" name="Google Shape;1160;p17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1" name="Google Shape;1161;p17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2" name="Google Shape;1162;p17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3" name="Google Shape;1163;p17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4" name="Google Shape;1164;p17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5" name="Google Shape;1165;p17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6" name="Google Shape;1166;p17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7" name="Google Shape;1167;p17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8" name="Google Shape;1168;p17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9" name="Google Shape;1169;p17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0" name="Google Shape;1170;p17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1" name="Google Shape;1171;p17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2" name="Google Shape;1172;p17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3" name="Google Shape;1173;p17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4" name="Google Shape;1174;p17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5" name="Google Shape;1175;p17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6" name="Google Shape;1176;p17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7" name="Google Shape;1177;p17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8" name="Google Shape;1178;p17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9" name="Google Shape;1179;p17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0" name="Google Shape;1180;p17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1" name="Google Shape;1181;p17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2" name="Google Shape;1182;p17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3" name="Google Shape;1183;p17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4" name="Google Shape;1184;p17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5" name="Google Shape;1185;p17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6" name="Google Shape;1186;p17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7" name="Google Shape;1187;p17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8" name="Google Shape;1188;p17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9" name="Google Shape;1189;p17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0" name="Google Shape;1190;p17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1" name="Google Shape;1191;p17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2" name="Google Shape;1192;p17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3" name="Google Shape;1193;p17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194" name="Google Shape;1194;p17"/>
          <p:cNvSpPr txBox="1">
            <a:spLocks noGrp="1"/>
          </p:cNvSpPr>
          <p:nvPr>
            <p:ph type="title" hasCustomPrompt="1"/>
          </p:nvPr>
        </p:nvSpPr>
        <p:spPr>
          <a:xfrm>
            <a:off x="3224200" y="665633"/>
            <a:ext cx="5743600" cy="10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9pPr>
          </a:lstStyle>
          <a:p>
            <a:r>
              <a:t>xx%</a:t>
            </a:r>
          </a:p>
        </p:txBody>
      </p:sp>
      <p:sp>
        <p:nvSpPr>
          <p:cNvPr id="1195" name="Google Shape;1195;p17"/>
          <p:cNvSpPr txBox="1">
            <a:spLocks noGrp="1"/>
          </p:cNvSpPr>
          <p:nvPr>
            <p:ph type="subTitle" idx="1"/>
          </p:nvPr>
        </p:nvSpPr>
        <p:spPr>
          <a:xfrm>
            <a:off x="3224195" y="1772233"/>
            <a:ext cx="5743600" cy="413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96" name="Google Shape;1196;p17"/>
          <p:cNvSpPr txBox="1">
            <a:spLocks noGrp="1"/>
          </p:cNvSpPr>
          <p:nvPr>
            <p:ph type="title" idx="2" hasCustomPrompt="1"/>
          </p:nvPr>
        </p:nvSpPr>
        <p:spPr>
          <a:xfrm>
            <a:off x="3224200" y="4559067"/>
            <a:ext cx="5743600" cy="10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7466"/>
            </a:lvl9pPr>
          </a:lstStyle>
          <a:p>
            <a:r>
              <a:t>xx%</a:t>
            </a:r>
          </a:p>
        </p:txBody>
      </p:sp>
      <p:sp>
        <p:nvSpPr>
          <p:cNvPr id="1197" name="Google Shape;1197;p17"/>
          <p:cNvSpPr txBox="1">
            <a:spLocks noGrp="1"/>
          </p:cNvSpPr>
          <p:nvPr>
            <p:ph type="subTitle" idx="3"/>
          </p:nvPr>
        </p:nvSpPr>
        <p:spPr>
          <a:xfrm>
            <a:off x="3224195" y="5665667"/>
            <a:ext cx="5743600" cy="413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98" name="Google Shape;1198;p17"/>
          <p:cNvSpPr txBox="1">
            <a:spLocks noGrp="1"/>
          </p:cNvSpPr>
          <p:nvPr>
            <p:ph type="title" idx="4" hasCustomPrompt="1"/>
          </p:nvPr>
        </p:nvSpPr>
        <p:spPr>
          <a:xfrm>
            <a:off x="3224200" y="2612351"/>
            <a:ext cx="5743600" cy="10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7466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7466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7466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7466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7466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7466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7466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7466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7466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9" name="Google Shape;1199;p17"/>
          <p:cNvSpPr txBox="1">
            <a:spLocks noGrp="1"/>
          </p:cNvSpPr>
          <p:nvPr>
            <p:ph type="subTitle" idx="5"/>
          </p:nvPr>
        </p:nvSpPr>
        <p:spPr>
          <a:xfrm>
            <a:off x="3224195" y="3718951"/>
            <a:ext cx="5743600" cy="413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09101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18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02" name="Google Shape;1202;p18"/>
          <p:cNvGrpSpPr/>
          <p:nvPr/>
        </p:nvGrpSpPr>
        <p:grpSpPr>
          <a:xfrm>
            <a:off x="8312239" y="-15482"/>
            <a:ext cx="6905123" cy="6904604"/>
            <a:chOff x="6234179" y="-11612"/>
            <a:chExt cx="5178842" cy="5178453"/>
          </a:xfrm>
        </p:grpSpPr>
        <p:sp>
          <p:nvSpPr>
            <p:cNvPr id="1203" name="Google Shape;1203;p18"/>
            <p:cNvSpPr/>
            <p:nvPr/>
          </p:nvSpPr>
          <p:spPr>
            <a:xfrm rot="8083927">
              <a:off x="700735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4" name="Google Shape;1204;p18"/>
            <p:cNvSpPr/>
            <p:nvPr/>
          </p:nvSpPr>
          <p:spPr>
            <a:xfrm rot="8083927">
              <a:off x="700735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5" name="Google Shape;1205;p18"/>
            <p:cNvSpPr/>
            <p:nvPr/>
          </p:nvSpPr>
          <p:spPr>
            <a:xfrm rot="-5400000">
              <a:off x="8446017" y="223775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6" name="Google Shape;1206;p18"/>
            <p:cNvSpPr/>
            <p:nvPr/>
          </p:nvSpPr>
          <p:spPr>
            <a:xfrm rot="-5400000">
              <a:off x="8446017" y="223775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207" name="Google Shape;1207;p18"/>
          <p:cNvGrpSpPr/>
          <p:nvPr/>
        </p:nvGrpSpPr>
        <p:grpSpPr>
          <a:xfrm rot="10800000">
            <a:off x="-4075133" y="-9387951"/>
            <a:ext cx="5026084" cy="15144076"/>
            <a:chOff x="-2722250" y="-1079764"/>
            <a:chExt cx="3769563" cy="11358057"/>
          </a:xfrm>
        </p:grpSpPr>
        <p:sp>
          <p:nvSpPr>
            <p:cNvPr id="1208" name="Google Shape;1208;p1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9" name="Google Shape;1209;p1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0" name="Google Shape;1210;p1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1" name="Google Shape;1211;p1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2" name="Google Shape;1212;p1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3" name="Google Shape;1213;p1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4" name="Google Shape;1214;p1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5" name="Google Shape;1215;p1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6" name="Google Shape;1216;p1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7" name="Google Shape;1217;p1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8" name="Google Shape;1218;p1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9" name="Google Shape;1219;p1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0" name="Google Shape;1220;p1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1" name="Google Shape;1221;p1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222" name="Google Shape;1222;p18"/>
          <p:cNvGrpSpPr/>
          <p:nvPr/>
        </p:nvGrpSpPr>
        <p:grpSpPr>
          <a:xfrm>
            <a:off x="-4816763" y="2913902"/>
            <a:ext cx="5451748" cy="5451748"/>
            <a:chOff x="-3640848" y="2185426"/>
            <a:chExt cx="4088811" cy="4088811"/>
          </a:xfrm>
        </p:grpSpPr>
        <p:sp>
          <p:nvSpPr>
            <p:cNvPr id="1223" name="Google Shape;1223;p18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4" name="Google Shape;1224;p18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20560256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19"/>
          <p:cNvSpPr txBox="1">
            <a:spLocks noGrp="1"/>
          </p:cNvSpPr>
          <p:nvPr>
            <p:ph type="title"/>
          </p:nvPr>
        </p:nvSpPr>
        <p:spPr>
          <a:xfrm>
            <a:off x="5601849" y="1619600"/>
            <a:ext cx="5629600" cy="12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27" name="Google Shape;1227;p19"/>
          <p:cNvSpPr txBox="1">
            <a:spLocks noGrp="1"/>
          </p:cNvSpPr>
          <p:nvPr>
            <p:ph type="subTitle" idx="1"/>
          </p:nvPr>
        </p:nvSpPr>
        <p:spPr>
          <a:xfrm>
            <a:off x="5601849" y="3786767"/>
            <a:ext cx="5629600" cy="138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228" name="Google Shape;1228;p19"/>
          <p:cNvGrpSpPr/>
          <p:nvPr/>
        </p:nvGrpSpPr>
        <p:grpSpPr>
          <a:xfrm rot="5400000" flipH="1">
            <a:off x="-900900" y="-2563498"/>
            <a:ext cx="5630517" cy="5451748"/>
            <a:chOff x="8129425" y="2555026"/>
            <a:chExt cx="4222888" cy="4088811"/>
          </a:xfrm>
        </p:grpSpPr>
        <p:sp>
          <p:nvSpPr>
            <p:cNvPr id="1229" name="Google Shape;1229;p1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0" name="Google Shape;1230;p1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1" name="Google Shape;1231;p1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2" name="Google Shape;1232;p1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3" name="Google Shape;1233;p1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4" name="Google Shape;1234;p1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5" name="Google Shape;1235;p1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6" name="Google Shape;1236;p1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237" name="Google Shape;1237;p19"/>
          <p:cNvGrpSpPr/>
          <p:nvPr/>
        </p:nvGrpSpPr>
        <p:grpSpPr>
          <a:xfrm>
            <a:off x="-293033" y="5132249"/>
            <a:ext cx="5026084" cy="15144076"/>
            <a:chOff x="-2722250" y="-1079764"/>
            <a:chExt cx="3769563" cy="11358057"/>
          </a:xfrm>
        </p:grpSpPr>
        <p:sp>
          <p:nvSpPr>
            <p:cNvPr id="1238" name="Google Shape;1238;p1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9" name="Google Shape;1239;p1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0" name="Google Shape;1240;p1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1" name="Google Shape;1241;p1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2" name="Google Shape;1242;p1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3" name="Google Shape;1243;p1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4" name="Google Shape;1244;p1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5" name="Google Shape;1245;p1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6" name="Google Shape;1246;p1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7" name="Google Shape;1247;p1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8" name="Google Shape;1248;p1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9" name="Google Shape;1249;p1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0" name="Google Shape;1250;p1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1" name="Google Shape;1251;p1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252" name="Google Shape;1252;p19"/>
          <p:cNvGrpSpPr/>
          <p:nvPr/>
        </p:nvGrpSpPr>
        <p:grpSpPr>
          <a:xfrm rot="10800000">
            <a:off x="-2087399" y="3968200"/>
            <a:ext cx="3339401" cy="6100401"/>
            <a:chOff x="8430775" y="-2181926"/>
            <a:chExt cx="2504551" cy="4575301"/>
          </a:xfrm>
        </p:grpSpPr>
        <p:sp>
          <p:nvSpPr>
            <p:cNvPr id="1253" name="Google Shape;1253;p19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4" name="Google Shape;1254;p19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5" name="Google Shape;1255;p19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6" name="Google Shape;1256;p19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257" name="Google Shape;1257;p19"/>
          <p:cNvGrpSpPr/>
          <p:nvPr/>
        </p:nvGrpSpPr>
        <p:grpSpPr>
          <a:xfrm flipH="1">
            <a:off x="-1858599" y="-13626085"/>
            <a:ext cx="5026084" cy="15144076"/>
            <a:chOff x="-2722250" y="-1079764"/>
            <a:chExt cx="3769563" cy="11358057"/>
          </a:xfrm>
        </p:grpSpPr>
        <p:sp>
          <p:nvSpPr>
            <p:cNvPr id="1258" name="Google Shape;1258;p1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9" name="Google Shape;1259;p1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0" name="Google Shape;1260;p1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1" name="Google Shape;1261;p1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2" name="Google Shape;1262;p1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3" name="Google Shape;1263;p1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4" name="Google Shape;1264;p1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5" name="Google Shape;1265;p1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6" name="Google Shape;1266;p1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7" name="Google Shape;1267;p1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8" name="Google Shape;1268;p1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9" name="Google Shape;1269;p1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0" name="Google Shape;1270;p1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1" name="Google Shape;1271;p1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8246007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20"/>
          <p:cNvSpPr txBox="1">
            <a:spLocks noGrp="1"/>
          </p:cNvSpPr>
          <p:nvPr>
            <p:ph type="title"/>
          </p:nvPr>
        </p:nvSpPr>
        <p:spPr>
          <a:xfrm>
            <a:off x="1154167" y="1046300"/>
            <a:ext cx="4649600" cy="26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74" name="Google Shape;1274;p20"/>
          <p:cNvGrpSpPr/>
          <p:nvPr/>
        </p:nvGrpSpPr>
        <p:grpSpPr>
          <a:xfrm>
            <a:off x="-1286227" y="-1575484"/>
            <a:ext cx="4028963" cy="4195035"/>
            <a:chOff x="-1081045" y="-1072813"/>
            <a:chExt cx="3021722" cy="3146276"/>
          </a:xfrm>
        </p:grpSpPr>
        <p:sp>
          <p:nvSpPr>
            <p:cNvPr id="1275" name="Google Shape;1275;p20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6" name="Google Shape;1276;p20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7" name="Google Shape;1277;p20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8" name="Google Shape;1278;p20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9" name="Google Shape;1279;p20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0" name="Google Shape;1280;p20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1" name="Google Shape;1281;p20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2" name="Google Shape;1282;p20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283" name="Google Shape;1283;p20"/>
          <p:cNvGrpSpPr/>
          <p:nvPr/>
        </p:nvGrpSpPr>
        <p:grpSpPr>
          <a:xfrm>
            <a:off x="-3633681" y="6111970"/>
            <a:ext cx="9169311" cy="404797"/>
            <a:chOff x="-2725261" y="4583977"/>
            <a:chExt cx="6876983" cy="303598"/>
          </a:xfrm>
        </p:grpSpPr>
        <p:sp>
          <p:nvSpPr>
            <p:cNvPr id="1284" name="Google Shape;1284;p20"/>
            <p:cNvSpPr/>
            <p:nvPr/>
          </p:nvSpPr>
          <p:spPr>
            <a:xfrm rot="5400000">
              <a:off x="628467" y="123025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5" name="Google Shape;1285;p20"/>
            <p:cNvSpPr/>
            <p:nvPr/>
          </p:nvSpPr>
          <p:spPr>
            <a:xfrm rot="5400000">
              <a:off x="628467" y="123025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6" name="Google Shape;1286;p20"/>
            <p:cNvSpPr/>
            <p:nvPr/>
          </p:nvSpPr>
          <p:spPr>
            <a:xfrm rot="10800000">
              <a:off x="-901276" y="46194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7" name="Google Shape;1287;p20"/>
            <p:cNvSpPr/>
            <p:nvPr/>
          </p:nvSpPr>
          <p:spPr>
            <a:xfrm rot="10800000">
              <a:off x="-901276" y="46194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288" name="Google Shape;1288;p20"/>
          <p:cNvSpPr txBox="1">
            <a:spLocks noGrp="1"/>
          </p:cNvSpPr>
          <p:nvPr>
            <p:ph type="subTitle" idx="1"/>
          </p:nvPr>
        </p:nvSpPr>
        <p:spPr>
          <a:xfrm>
            <a:off x="1154167" y="4136333"/>
            <a:ext cx="4649600" cy="1489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2469306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21"/>
          <p:cNvSpPr txBox="1">
            <a:spLocks noGrp="1"/>
          </p:cNvSpPr>
          <p:nvPr>
            <p:ph type="title"/>
          </p:nvPr>
        </p:nvSpPr>
        <p:spPr>
          <a:xfrm>
            <a:off x="5212433" y="1777000"/>
            <a:ext cx="51528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91" name="Google Shape;1291;p21"/>
          <p:cNvGrpSpPr/>
          <p:nvPr/>
        </p:nvGrpSpPr>
        <p:grpSpPr>
          <a:xfrm rot="10800000">
            <a:off x="-268658" y="-13905455"/>
            <a:ext cx="5026084" cy="15144076"/>
            <a:chOff x="-2722250" y="-1079764"/>
            <a:chExt cx="3769563" cy="11358057"/>
          </a:xfrm>
        </p:grpSpPr>
        <p:sp>
          <p:nvSpPr>
            <p:cNvPr id="1292" name="Google Shape;1292;p21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3" name="Google Shape;1293;p21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4" name="Google Shape;1294;p21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5" name="Google Shape;1295;p21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6" name="Google Shape;1296;p21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7" name="Google Shape;1297;p21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8" name="Google Shape;1298;p21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9" name="Google Shape;1299;p21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0" name="Google Shape;1300;p21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1" name="Google Shape;1301;p21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2" name="Google Shape;1302;p21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3" name="Google Shape;1303;p21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4" name="Google Shape;1304;p21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5" name="Google Shape;1305;p21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306" name="Google Shape;1306;p21"/>
          <p:cNvGrpSpPr/>
          <p:nvPr/>
        </p:nvGrpSpPr>
        <p:grpSpPr>
          <a:xfrm>
            <a:off x="-4555048" y="5585242"/>
            <a:ext cx="16102855" cy="4962601"/>
            <a:chOff x="-3343111" y="4188931"/>
            <a:chExt cx="12077141" cy="3721951"/>
          </a:xfrm>
        </p:grpSpPr>
        <p:sp>
          <p:nvSpPr>
            <p:cNvPr id="1307" name="Google Shape;1307;p21"/>
            <p:cNvSpPr/>
            <p:nvPr/>
          </p:nvSpPr>
          <p:spPr>
            <a:xfrm rot="5400000" flipH="1">
              <a:off x="-998155" y="202174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8" name="Google Shape;1308;p21"/>
            <p:cNvSpPr/>
            <p:nvPr/>
          </p:nvSpPr>
          <p:spPr>
            <a:xfrm rot="5400000" flipH="1">
              <a:off x="1821719" y="6706690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9" name="Google Shape;1309;p21"/>
            <p:cNvSpPr/>
            <p:nvPr/>
          </p:nvSpPr>
          <p:spPr>
            <a:xfrm rot="5400000" flipH="1">
              <a:off x="-6937" y="752863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0" name="Google Shape;1310;p21"/>
            <p:cNvSpPr/>
            <p:nvPr/>
          </p:nvSpPr>
          <p:spPr>
            <a:xfrm rot="5400000" flipH="1">
              <a:off x="5990513" y="5040393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1" name="Google Shape;1311;p21"/>
            <p:cNvSpPr/>
            <p:nvPr/>
          </p:nvSpPr>
          <p:spPr>
            <a:xfrm rot="5400000" flipH="1">
              <a:off x="2952992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2" name="Google Shape;1312;p21"/>
            <p:cNvSpPr/>
            <p:nvPr/>
          </p:nvSpPr>
          <p:spPr>
            <a:xfrm rot="5400000" flipH="1">
              <a:off x="2741309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3" name="Google Shape;1313;p21"/>
            <p:cNvSpPr/>
            <p:nvPr/>
          </p:nvSpPr>
          <p:spPr>
            <a:xfrm rot="5400000" flipH="1">
              <a:off x="2527258" y="4253609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4" name="Google Shape;1314;p21"/>
            <p:cNvSpPr/>
            <p:nvPr/>
          </p:nvSpPr>
          <p:spPr>
            <a:xfrm rot="5400000" flipH="1">
              <a:off x="2315632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5" name="Google Shape;1315;p21"/>
            <p:cNvSpPr/>
            <p:nvPr/>
          </p:nvSpPr>
          <p:spPr>
            <a:xfrm rot="5400000" flipH="1">
              <a:off x="2103949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6" name="Google Shape;1316;p21"/>
            <p:cNvSpPr/>
            <p:nvPr/>
          </p:nvSpPr>
          <p:spPr>
            <a:xfrm rot="5400000" flipH="1">
              <a:off x="1266629" y="388440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7" name="Google Shape;1317;p21"/>
            <p:cNvSpPr/>
            <p:nvPr/>
          </p:nvSpPr>
          <p:spPr>
            <a:xfrm rot="5400000" flipH="1">
              <a:off x="7304000" y="6530225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8" name="Google Shape;1318;p21"/>
            <p:cNvSpPr/>
            <p:nvPr/>
          </p:nvSpPr>
          <p:spPr>
            <a:xfrm rot="10800000">
              <a:off x="-2557576" y="4188931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9" name="Google Shape;1319;p21"/>
            <p:cNvSpPr/>
            <p:nvPr/>
          </p:nvSpPr>
          <p:spPr>
            <a:xfrm rot="10800000">
              <a:off x="71895" y="4190081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0" name="Google Shape;1320;p21"/>
            <p:cNvSpPr/>
            <p:nvPr/>
          </p:nvSpPr>
          <p:spPr>
            <a:xfrm rot="10800000">
              <a:off x="-3343111" y="517573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1" name="Google Shape;1321;p21"/>
            <p:cNvSpPr/>
            <p:nvPr/>
          </p:nvSpPr>
          <p:spPr>
            <a:xfrm rot="10800000">
              <a:off x="-3343111" y="44652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2" name="Google Shape;1322;p21"/>
            <p:cNvSpPr/>
            <p:nvPr/>
          </p:nvSpPr>
          <p:spPr>
            <a:xfrm rot="10800000">
              <a:off x="-3343111" y="470206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3" name="Google Shape;1323;p21"/>
            <p:cNvSpPr/>
            <p:nvPr/>
          </p:nvSpPr>
          <p:spPr>
            <a:xfrm rot="10800000">
              <a:off x="-3343111" y="49388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4" name="Google Shape;1324;p21"/>
            <p:cNvSpPr/>
            <p:nvPr/>
          </p:nvSpPr>
          <p:spPr>
            <a:xfrm rot="10800000">
              <a:off x="1638195" y="7642731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5" name="Google Shape;1325;p21"/>
            <p:cNvSpPr/>
            <p:nvPr/>
          </p:nvSpPr>
          <p:spPr>
            <a:xfrm rot="10800000">
              <a:off x="4756858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6" name="Google Shape;1326;p21"/>
            <p:cNvSpPr/>
            <p:nvPr/>
          </p:nvSpPr>
          <p:spPr>
            <a:xfrm rot="10800000">
              <a:off x="5942461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7" name="Google Shape;1327;p21"/>
            <p:cNvSpPr/>
            <p:nvPr/>
          </p:nvSpPr>
          <p:spPr>
            <a:xfrm rot="10800000">
              <a:off x="5705341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8" name="Google Shape;1328;p21"/>
            <p:cNvSpPr/>
            <p:nvPr/>
          </p:nvSpPr>
          <p:spPr>
            <a:xfrm rot="10800000">
              <a:off x="5468220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9" name="Google Shape;1329;p21"/>
            <p:cNvSpPr/>
            <p:nvPr/>
          </p:nvSpPr>
          <p:spPr>
            <a:xfrm rot="10800000">
              <a:off x="5231099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0" name="Google Shape;1330;p21"/>
            <p:cNvSpPr/>
            <p:nvPr/>
          </p:nvSpPr>
          <p:spPr>
            <a:xfrm rot="10800000">
              <a:off x="4993978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1" name="Google Shape;1331;p21"/>
            <p:cNvSpPr/>
            <p:nvPr/>
          </p:nvSpPr>
          <p:spPr>
            <a:xfrm rot="5400000" flipH="1">
              <a:off x="-998155" y="202174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2" name="Google Shape;1332;p21"/>
            <p:cNvSpPr/>
            <p:nvPr/>
          </p:nvSpPr>
          <p:spPr>
            <a:xfrm rot="5400000" flipH="1">
              <a:off x="1821719" y="6706690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3" name="Google Shape;1333;p21"/>
            <p:cNvSpPr/>
            <p:nvPr/>
          </p:nvSpPr>
          <p:spPr>
            <a:xfrm rot="5400000" flipH="1">
              <a:off x="-6937" y="752863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4" name="Google Shape;1334;p21"/>
            <p:cNvSpPr/>
            <p:nvPr/>
          </p:nvSpPr>
          <p:spPr>
            <a:xfrm rot="5400000" flipH="1">
              <a:off x="5990513" y="5040393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5" name="Google Shape;1335;p21"/>
            <p:cNvSpPr/>
            <p:nvPr/>
          </p:nvSpPr>
          <p:spPr>
            <a:xfrm rot="5400000" flipH="1">
              <a:off x="2952992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6" name="Google Shape;1336;p21"/>
            <p:cNvSpPr/>
            <p:nvPr/>
          </p:nvSpPr>
          <p:spPr>
            <a:xfrm rot="5400000" flipH="1">
              <a:off x="2741309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7" name="Google Shape;1337;p21"/>
            <p:cNvSpPr/>
            <p:nvPr/>
          </p:nvSpPr>
          <p:spPr>
            <a:xfrm rot="5400000" flipH="1">
              <a:off x="2527258" y="4253609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8" name="Google Shape;1338;p21"/>
            <p:cNvSpPr/>
            <p:nvPr/>
          </p:nvSpPr>
          <p:spPr>
            <a:xfrm rot="5400000" flipH="1">
              <a:off x="2315632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9" name="Google Shape;1339;p21"/>
            <p:cNvSpPr/>
            <p:nvPr/>
          </p:nvSpPr>
          <p:spPr>
            <a:xfrm rot="5400000" flipH="1">
              <a:off x="2103949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0" name="Google Shape;1340;p21"/>
            <p:cNvSpPr/>
            <p:nvPr/>
          </p:nvSpPr>
          <p:spPr>
            <a:xfrm rot="5400000" flipH="1">
              <a:off x="1266629" y="388440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1" name="Google Shape;1341;p21"/>
            <p:cNvSpPr/>
            <p:nvPr/>
          </p:nvSpPr>
          <p:spPr>
            <a:xfrm rot="5400000" flipH="1">
              <a:off x="7304000" y="6530225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2" name="Google Shape;1342;p21"/>
            <p:cNvSpPr/>
            <p:nvPr/>
          </p:nvSpPr>
          <p:spPr>
            <a:xfrm rot="10800000">
              <a:off x="-2557576" y="4188931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3" name="Google Shape;1343;p21"/>
            <p:cNvSpPr/>
            <p:nvPr/>
          </p:nvSpPr>
          <p:spPr>
            <a:xfrm rot="10800000">
              <a:off x="71895" y="4190081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4" name="Google Shape;1344;p21"/>
            <p:cNvSpPr/>
            <p:nvPr/>
          </p:nvSpPr>
          <p:spPr>
            <a:xfrm rot="10800000">
              <a:off x="-3343111" y="517573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5" name="Google Shape;1345;p21"/>
            <p:cNvSpPr/>
            <p:nvPr/>
          </p:nvSpPr>
          <p:spPr>
            <a:xfrm rot="10800000">
              <a:off x="-3343111" y="44652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6" name="Google Shape;1346;p21"/>
            <p:cNvSpPr/>
            <p:nvPr/>
          </p:nvSpPr>
          <p:spPr>
            <a:xfrm rot="10800000">
              <a:off x="-3343111" y="470206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7" name="Google Shape;1347;p21"/>
            <p:cNvSpPr/>
            <p:nvPr/>
          </p:nvSpPr>
          <p:spPr>
            <a:xfrm rot="10800000">
              <a:off x="-3343111" y="49388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8" name="Google Shape;1348;p21"/>
            <p:cNvSpPr/>
            <p:nvPr/>
          </p:nvSpPr>
          <p:spPr>
            <a:xfrm rot="10800000">
              <a:off x="1638195" y="7642731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9" name="Google Shape;1349;p21"/>
            <p:cNvSpPr/>
            <p:nvPr/>
          </p:nvSpPr>
          <p:spPr>
            <a:xfrm rot="10800000">
              <a:off x="4756858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0" name="Google Shape;1350;p21"/>
            <p:cNvSpPr/>
            <p:nvPr/>
          </p:nvSpPr>
          <p:spPr>
            <a:xfrm rot="10800000">
              <a:off x="5942461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1" name="Google Shape;1351;p21"/>
            <p:cNvSpPr/>
            <p:nvPr/>
          </p:nvSpPr>
          <p:spPr>
            <a:xfrm rot="10800000">
              <a:off x="5705341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2" name="Google Shape;1352;p21"/>
            <p:cNvSpPr/>
            <p:nvPr/>
          </p:nvSpPr>
          <p:spPr>
            <a:xfrm rot="10800000">
              <a:off x="5468220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3" name="Google Shape;1353;p21"/>
            <p:cNvSpPr/>
            <p:nvPr/>
          </p:nvSpPr>
          <p:spPr>
            <a:xfrm rot="10800000">
              <a:off x="5231099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4" name="Google Shape;1354;p21"/>
            <p:cNvSpPr/>
            <p:nvPr/>
          </p:nvSpPr>
          <p:spPr>
            <a:xfrm rot="10800000">
              <a:off x="4993978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355" name="Google Shape;1355;p21"/>
          <p:cNvGrpSpPr/>
          <p:nvPr/>
        </p:nvGrpSpPr>
        <p:grpSpPr>
          <a:xfrm>
            <a:off x="9927026" y="719331"/>
            <a:ext cx="1718357" cy="2518237"/>
            <a:chOff x="7504044" y="4265398"/>
            <a:chExt cx="1288768" cy="1888678"/>
          </a:xfrm>
        </p:grpSpPr>
        <p:sp>
          <p:nvSpPr>
            <p:cNvPr id="1356" name="Google Shape;1356;p21"/>
            <p:cNvSpPr/>
            <p:nvPr/>
          </p:nvSpPr>
          <p:spPr>
            <a:xfrm rot="5400000" flipH="1">
              <a:off x="7262783" y="4624048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7" name="Google Shape;1357;p21"/>
            <p:cNvSpPr/>
            <p:nvPr/>
          </p:nvSpPr>
          <p:spPr>
            <a:xfrm rot="10800000">
              <a:off x="7504044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8" name="Google Shape;1358;p21"/>
            <p:cNvSpPr/>
            <p:nvPr/>
          </p:nvSpPr>
          <p:spPr>
            <a:xfrm rot="10800000">
              <a:off x="8675289" y="603655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9" name="Google Shape;1359;p21"/>
            <p:cNvSpPr/>
            <p:nvPr/>
          </p:nvSpPr>
          <p:spPr>
            <a:xfrm rot="10800000">
              <a:off x="8675289" y="5751730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0" name="Google Shape;1360;p21"/>
            <p:cNvSpPr/>
            <p:nvPr/>
          </p:nvSpPr>
          <p:spPr>
            <a:xfrm rot="5400000" flipH="1">
              <a:off x="7262783" y="4624048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1" name="Google Shape;1361;p21"/>
            <p:cNvSpPr/>
            <p:nvPr/>
          </p:nvSpPr>
          <p:spPr>
            <a:xfrm rot="10800000">
              <a:off x="7504044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2" name="Google Shape;1362;p21"/>
            <p:cNvSpPr/>
            <p:nvPr/>
          </p:nvSpPr>
          <p:spPr>
            <a:xfrm rot="10800000">
              <a:off x="8675289" y="603655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3" name="Google Shape;1363;p21"/>
            <p:cNvSpPr/>
            <p:nvPr/>
          </p:nvSpPr>
          <p:spPr>
            <a:xfrm rot="10800000">
              <a:off x="8675289" y="5751730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364" name="Google Shape;1364;p21"/>
          <p:cNvGrpSpPr/>
          <p:nvPr/>
        </p:nvGrpSpPr>
        <p:grpSpPr>
          <a:xfrm flipH="1">
            <a:off x="17304" y="2356587"/>
            <a:ext cx="4195035" cy="4028963"/>
            <a:chOff x="851178" y="3217515"/>
            <a:chExt cx="3146276" cy="3021722"/>
          </a:xfrm>
        </p:grpSpPr>
        <p:sp>
          <p:nvSpPr>
            <p:cNvPr id="1365" name="Google Shape;1365;p21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6" name="Google Shape;1366;p21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7" name="Google Shape;1367;p21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8" name="Google Shape;1368;p21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369" name="Google Shape;1369;p21"/>
          <p:cNvGrpSpPr/>
          <p:nvPr/>
        </p:nvGrpSpPr>
        <p:grpSpPr>
          <a:xfrm rot="-5400000">
            <a:off x="-214366" y="876748"/>
            <a:ext cx="1544233" cy="3758819"/>
            <a:chOff x="-444950" y="2746461"/>
            <a:chExt cx="1158175" cy="2819114"/>
          </a:xfrm>
        </p:grpSpPr>
        <p:sp>
          <p:nvSpPr>
            <p:cNvPr id="1370" name="Google Shape;1370;p21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371" name="Google Shape;1371;p21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2" name="Google Shape;1372;p21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3" name="Google Shape;1373;p21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374" name="Google Shape;1374;p21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5" name="Google Shape;1375;p21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6" name="Google Shape;1376;p21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7" name="Google Shape;1377;p21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378" name="Google Shape;1378;p21"/>
          <p:cNvGrpSpPr/>
          <p:nvPr/>
        </p:nvGrpSpPr>
        <p:grpSpPr>
          <a:xfrm>
            <a:off x="3461768" y="-3113067"/>
            <a:ext cx="3339401" cy="6100401"/>
            <a:chOff x="8430775" y="-2181926"/>
            <a:chExt cx="2504551" cy="4575301"/>
          </a:xfrm>
        </p:grpSpPr>
        <p:sp>
          <p:nvSpPr>
            <p:cNvPr id="1379" name="Google Shape;1379;p21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0" name="Google Shape;1380;p21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1" name="Google Shape;1381;p21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2" name="Google Shape;1382;p21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383" name="Google Shape;1383;p21"/>
          <p:cNvSpPr txBox="1">
            <a:spLocks noGrp="1"/>
          </p:cNvSpPr>
          <p:nvPr>
            <p:ph type="subTitle" idx="1"/>
          </p:nvPr>
        </p:nvSpPr>
        <p:spPr>
          <a:xfrm>
            <a:off x="5543433" y="3097733"/>
            <a:ext cx="4490800" cy="1573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040158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5" name="Google Shape;1385;p22"/>
          <p:cNvGrpSpPr/>
          <p:nvPr/>
        </p:nvGrpSpPr>
        <p:grpSpPr>
          <a:xfrm>
            <a:off x="-2962697" y="-7978405"/>
            <a:ext cx="5026084" cy="14964919"/>
            <a:chOff x="-2316848" y="-5983804"/>
            <a:chExt cx="3769563" cy="11223689"/>
          </a:xfrm>
        </p:grpSpPr>
        <p:sp>
          <p:nvSpPr>
            <p:cNvPr id="1386" name="Google Shape;1386;p22"/>
            <p:cNvSpPr/>
            <p:nvPr/>
          </p:nvSpPr>
          <p:spPr>
            <a:xfrm rot="5400000">
              <a:off x="-6067251" y="-214600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7" name="Google Shape;1387;p22"/>
            <p:cNvSpPr/>
            <p:nvPr/>
          </p:nvSpPr>
          <p:spPr>
            <a:xfrm rot="5400000">
              <a:off x="-2316848" y="541641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8" name="Google Shape;1388;p22"/>
            <p:cNvSpPr/>
            <p:nvPr/>
          </p:nvSpPr>
          <p:spPr>
            <a:xfrm rot="5400000">
              <a:off x="-3459352" y="-1662800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9" name="Google Shape;1389;p22"/>
            <p:cNvSpPr/>
            <p:nvPr/>
          </p:nvSpPr>
          <p:spPr>
            <a:xfrm rot="5400000">
              <a:off x="-6067251" y="-214600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0" name="Google Shape;1390;p22"/>
            <p:cNvSpPr/>
            <p:nvPr/>
          </p:nvSpPr>
          <p:spPr>
            <a:xfrm rot="5400000">
              <a:off x="-2316848" y="541641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1" name="Google Shape;1391;p22"/>
            <p:cNvSpPr/>
            <p:nvPr/>
          </p:nvSpPr>
          <p:spPr>
            <a:xfrm rot="5400000">
              <a:off x="-3459352" y="-1662800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2" name="Google Shape;1392;p22"/>
            <p:cNvSpPr/>
            <p:nvPr/>
          </p:nvSpPr>
          <p:spPr>
            <a:xfrm rot="5400000">
              <a:off x="-1123983" y="485592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3" name="Google Shape;1393;p22"/>
            <p:cNvSpPr/>
            <p:nvPr/>
          </p:nvSpPr>
          <p:spPr>
            <a:xfrm rot="5400000">
              <a:off x="1184556" y="26356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4" name="Google Shape;1394;p22"/>
            <p:cNvSpPr/>
            <p:nvPr/>
          </p:nvSpPr>
          <p:spPr>
            <a:xfrm rot="5400000">
              <a:off x="40365" y="-4197312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5" name="Google Shape;1395;p22"/>
            <p:cNvSpPr/>
            <p:nvPr/>
          </p:nvSpPr>
          <p:spPr>
            <a:xfrm rot="5400000">
              <a:off x="40365" y="-4197312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6" name="Google Shape;1396;p22"/>
            <p:cNvSpPr/>
            <p:nvPr/>
          </p:nvSpPr>
          <p:spPr>
            <a:xfrm rot="5400000">
              <a:off x="1184556" y="26356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7" name="Google Shape;1397;p22"/>
            <p:cNvSpPr/>
            <p:nvPr/>
          </p:nvSpPr>
          <p:spPr>
            <a:xfrm rot="5400000">
              <a:off x="-1123983" y="485592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cxnSp>
        <p:nvCxnSpPr>
          <p:cNvPr id="1398" name="Google Shape;1398;p22"/>
          <p:cNvCxnSpPr/>
          <p:nvPr/>
        </p:nvCxnSpPr>
        <p:spPr>
          <a:xfrm rot="10800000">
            <a:off x="11813400" y="4220000"/>
            <a:ext cx="0" cy="30672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1399" name="Google Shape;1399;p22"/>
          <p:cNvGrpSpPr/>
          <p:nvPr/>
        </p:nvGrpSpPr>
        <p:grpSpPr>
          <a:xfrm rot="10800000" flipH="1">
            <a:off x="11455700" y="-1603781"/>
            <a:ext cx="5630517" cy="5451748"/>
            <a:chOff x="8129425" y="2555026"/>
            <a:chExt cx="4222888" cy="4088811"/>
          </a:xfrm>
        </p:grpSpPr>
        <p:sp>
          <p:nvSpPr>
            <p:cNvPr id="1400" name="Google Shape;1400;p2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1" name="Google Shape;1401;p2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2" name="Google Shape;1402;p2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3" name="Google Shape;1403;p2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4" name="Google Shape;1404;p2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5" name="Google Shape;1405;p2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6" name="Google Shape;1406;p2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7" name="Google Shape;1407;p2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cxnSp>
        <p:nvCxnSpPr>
          <p:cNvPr id="1408" name="Google Shape;1408;p22"/>
          <p:cNvCxnSpPr/>
          <p:nvPr/>
        </p:nvCxnSpPr>
        <p:spPr>
          <a:xfrm rot="10800000">
            <a:off x="11813400" y="4220000"/>
            <a:ext cx="0" cy="30672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1409" name="Google Shape;1409;p22"/>
          <p:cNvGrpSpPr/>
          <p:nvPr/>
        </p:nvGrpSpPr>
        <p:grpSpPr>
          <a:xfrm>
            <a:off x="10937267" y="2644285"/>
            <a:ext cx="317252" cy="4297983"/>
            <a:chOff x="8202950" y="1983213"/>
            <a:chExt cx="237939" cy="3223487"/>
          </a:xfrm>
        </p:grpSpPr>
        <p:sp>
          <p:nvSpPr>
            <p:cNvPr id="1410" name="Google Shape;1410;p22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411" name="Google Shape;1411;p22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2" name="Google Shape;1412;p22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413" name="Google Shape;1413;p22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414" name="Google Shape;1414;p22"/>
          <p:cNvGrpSpPr/>
          <p:nvPr/>
        </p:nvGrpSpPr>
        <p:grpSpPr>
          <a:xfrm>
            <a:off x="10272153" y="-129483"/>
            <a:ext cx="348081" cy="5217688"/>
            <a:chOff x="7704114" y="-97112"/>
            <a:chExt cx="261061" cy="3913266"/>
          </a:xfrm>
        </p:grpSpPr>
        <p:sp>
          <p:nvSpPr>
            <p:cNvPr id="1415" name="Google Shape;1415;p22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416" name="Google Shape;1416;p22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7" name="Google Shape;1417;p22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418" name="Google Shape;1418;p22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419" name="Google Shape;1419;p22"/>
          <p:cNvGrpSpPr/>
          <p:nvPr/>
        </p:nvGrpSpPr>
        <p:grpSpPr>
          <a:xfrm rot="-5400000" flipH="1">
            <a:off x="-1300967" y="6005169"/>
            <a:ext cx="5630517" cy="5451748"/>
            <a:chOff x="8129425" y="2555026"/>
            <a:chExt cx="4222888" cy="4088811"/>
          </a:xfrm>
        </p:grpSpPr>
        <p:sp>
          <p:nvSpPr>
            <p:cNvPr id="1420" name="Google Shape;1420;p2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1" name="Google Shape;1421;p2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2" name="Google Shape;1422;p2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3" name="Google Shape;1423;p2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4" name="Google Shape;1424;p2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5" name="Google Shape;1425;p2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6" name="Google Shape;1426;p2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7" name="Google Shape;1427;p2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428" name="Google Shape;1428;p22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29" name="Google Shape;1429;p22"/>
          <p:cNvSpPr txBox="1">
            <a:spLocks noGrp="1"/>
          </p:cNvSpPr>
          <p:nvPr>
            <p:ph type="body" idx="1"/>
          </p:nvPr>
        </p:nvSpPr>
        <p:spPr>
          <a:xfrm>
            <a:off x="3158200" y="2173233"/>
            <a:ext cx="5493600" cy="29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104573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23"/>
          <p:cNvSpPr txBox="1">
            <a:spLocks noGrp="1"/>
          </p:cNvSpPr>
          <p:nvPr>
            <p:ph type="title"/>
          </p:nvPr>
        </p:nvSpPr>
        <p:spPr>
          <a:xfrm>
            <a:off x="6424100" y="1734351"/>
            <a:ext cx="4215600" cy="15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32" name="Google Shape;1432;p23"/>
          <p:cNvSpPr txBox="1">
            <a:spLocks noGrp="1"/>
          </p:cNvSpPr>
          <p:nvPr>
            <p:ph type="subTitle" idx="1"/>
          </p:nvPr>
        </p:nvSpPr>
        <p:spPr>
          <a:xfrm>
            <a:off x="6424100" y="3397400"/>
            <a:ext cx="4215600" cy="1599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433" name="Google Shape;1433;p23"/>
          <p:cNvGrpSpPr/>
          <p:nvPr/>
        </p:nvGrpSpPr>
        <p:grpSpPr>
          <a:xfrm flipH="1">
            <a:off x="11429167" y="-3131469"/>
            <a:ext cx="5026084" cy="15144076"/>
            <a:chOff x="-2722250" y="-1079764"/>
            <a:chExt cx="3769563" cy="11358057"/>
          </a:xfrm>
        </p:grpSpPr>
        <p:sp>
          <p:nvSpPr>
            <p:cNvPr id="1434" name="Google Shape;1434;p2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5" name="Google Shape;1435;p2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6" name="Google Shape;1436;p2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7" name="Google Shape;1437;p2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8" name="Google Shape;1438;p2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9" name="Google Shape;1439;p2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0" name="Google Shape;1440;p2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1" name="Google Shape;1441;p2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2" name="Google Shape;1442;p2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3" name="Google Shape;1443;p2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4" name="Google Shape;1444;p2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5" name="Google Shape;1445;p2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6" name="Google Shape;1446;p2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7" name="Google Shape;1447;p2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448" name="Google Shape;1448;p23"/>
          <p:cNvGrpSpPr/>
          <p:nvPr/>
        </p:nvGrpSpPr>
        <p:grpSpPr>
          <a:xfrm rot="5400000">
            <a:off x="-1864293" y="5981902"/>
            <a:ext cx="5630517" cy="5451748"/>
            <a:chOff x="8129425" y="2555026"/>
            <a:chExt cx="4222888" cy="4088811"/>
          </a:xfrm>
        </p:grpSpPr>
        <p:sp>
          <p:nvSpPr>
            <p:cNvPr id="1449" name="Google Shape;1449;p23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0" name="Google Shape;1450;p23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1" name="Google Shape;1451;p23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2" name="Google Shape;1452;p23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3" name="Google Shape;1453;p23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4" name="Google Shape;1454;p23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5" name="Google Shape;1455;p23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6" name="Google Shape;1456;p23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457" name="Google Shape;1457;p23"/>
          <p:cNvGrpSpPr/>
          <p:nvPr/>
        </p:nvGrpSpPr>
        <p:grpSpPr>
          <a:xfrm rot="-5400000" flipH="1">
            <a:off x="-1691863" y="-1170318"/>
            <a:ext cx="4028963" cy="4195035"/>
            <a:chOff x="7186293" y="-290625"/>
            <a:chExt cx="3021722" cy="3146276"/>
          </a:xfrm>
        </p:grpSpPr>
        <p:sp>
          <p:nvSpPr>
            <p:cNvPr id="1458" name="Google Shape;1458;p2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9" name="Google Shape;1459;p2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0" name="Google Shape;1460;p2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1" name="Google Shape;1461;p2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66184637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24"/>
          <p:cNvSpPr txBox="1">
            <a:spLocks noGrp="1"/>
          </p:cNvSpPr>
          <p:nvPr>
            <p:ph type="title"/>
          </p:nvPr>
        </p:nvSpPr>
        <p:spPr>
          <a:xfrm>
            <a:off x="6424100" y="1734351"/>
            <a:ext cx="4215600" cy="15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64" name="Google Shape;1464;p24"/>
          <p:cNvSpPr txBox="1">
            <a:spLocks noGrp="1"/>
          </p:cNvSpPr>
          <p:nvPr>
            <p:ph type="subTitle" idx="1"/>
          </p:nvPr>
        </p:nvSpPr>
        <p:spPr>
          <a:xfrm>
            <a:off x="6424100" y="3397400"/>
            <a:ext cx="4215600" cy="1599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465" name="Google Shape;1465;p24"/>
          <p:cNvGrpSpPr/>
          <p:nvPr/>
        </p:nvGrpSpPr>
        <p:grpSpPr>
          <a:xfrm>
            <a:off x="-4090349" y="-4035397"/>
            <a:ext cx="4962601" cy="16181231"/>
            <a:chOff x="-3170262" y="3452177"/>
            <a:chExt cx="3721951" cy="12135923"/>
          </a:xfrm>
        </p:grpSpPr>
        <p:sp>
          <p:nvSpPr>
            <p:cNvPr id="1466" name="Google Shape;1466;p2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7" name="Google Shape;1467;p2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8" name="Google Shape;1468;p2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9" name="Google Shape;1469;p2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0" name="Google Shape;1470;p2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1" name="Google Shape;1471;p2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2" name="Google Shape;1472;p2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3" name="Google Shape;1473;p2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4" name="Google Shape;1474;p2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5" name="Google Shape;1475;p2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6" name="Google Shape;1476;p2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7" name="Google Shape;1477;p2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8" name="Google Shape;1478;p2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9" name="Google Shape;1479;p2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0" name="Google Shape;1480;p2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1" name="Google Shape;1481;p2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2" name="Google Shape;1482;p2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3" name="Google Shape;1483;p2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4" name="Google Shape;1484;p2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5" name="Google Shape;1485;p2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6" name="Google Shape;1486;p2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7" name="Google Shape;1487;p2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8" name="Google Shape;1488;p2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9" name="Google Shape;1489;p2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0" name="Google Shape;1490;p2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1" name="Google Shape;1491;p2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2" name="Google Shape;1492;p2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3" name="Google Shape;1493;p2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4" name="Google Shape;1494;p2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5" name="Google Shape;1495;p2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6" name="Google Shape;1496;p2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7" name="Google Shape;1497;p2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8" name="Google Shape;1498;p2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9" name="Google Shape;1499;p2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0" name="Google Shape;1500;p2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1" name="Google Shape;1501;p2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2" name="Google Shape;1502;p2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3" name="Google Shape;1503;p2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4" name="Google Shape;1504;p2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5" name="Google Shape;1505;p2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6" name="Google Shape;1506;p2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7" name="Google Shape;1507;p2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8" name="Google Shape;1508;p2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9" name="Google Shape;1509;p2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0" name="Google Shape;1510;p2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1" name="Google Shape;1511;p2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2" name="Google Shape;1512;p2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3" name="Google Shape;1513;p2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4" name="Google Shape;1514;p2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5" name="Google Shape;1515;p2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6" name="Google Shape;1516;p2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7" name="Google Shape;1517;p2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8" name="Google Shape;1518;p2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9" name="Google Shape;1519;p2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520" name="Google Shape;1520;p24"/>
          <p:cNvGrpSpPr/>
          <p:nvPr/>
        </p:nvGrpSpPr>
        <p:grpSpPr>
          <a:xfrm>
            <a:off x="11429418" y="-3380130"/>
            <a:ext cx="4962601" cy="16181231"/>
            <a:chOff x="-3170262" y="3452177"/>
            <a:chExt cx="3721951" cy="12135923"/>
          </a:xfrm>
        </p:grpSpPr>
        <p:sp>
          <p:nvSpPr>
            <p:cNvPr id="1521" name="Google Shape;1521;p2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2" name="Google Shape;1522;p2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3" name="Google Shape;1523;p2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4" name="Google Shape;1524;p2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5" name="Google Shape;1525;p2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6" name="Google Shape;1526;p2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7" name="Google Shape;1527;p2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8" name="Google Shape;1528;p2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9" name="Google Shape;1529;p2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0" name="Google Shape;1530;p2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1" name="Google Shape;1531;p2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2" name="Google Shape;1532;p2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3" name="Google Shape;1533;p2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4" name="Google Shape;1534;p2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5" name="Google Shape;1535;p2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6" name="Google Shape;1536;p2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7" name="Google Shape;1537;p2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8" name="Google Shape;1538;p2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9" name="Google Shape;1539;p2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0" name="Google Shape;1540;p2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1" name="Google Shape;1541;p2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2" name="Google Shape;1542;p2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3" name="Google Shape;1543;p2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4" name="Google Shape;1544;p2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5" name="Google Shape;1545;p2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6" name="Google Shape;1546;p2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7" name="Google Shape;1547;p2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8" name="Google Shape;1548;p2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9" name="Google Shape;1549;p2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0" name="Google Shape;1550;p2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1" name="Google Shape;1551;p2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2" name="Google Shape;1552;p2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3" name="Google Shape;1553;p2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4" name="Google Shape;1554;p2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5" name="Google Shape;1555;p2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6" name="Google Shape;1556;p2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7" name="Google Shape;1557;p2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8" name="Google Shape;1558;p2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9" name="Google Shape;1559;p2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0" name="Google Shape;1560;p2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1" name="Google Shape;1561;p2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2" name="Google Shape;1562;p2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3" name="Google Shape;1563;p2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4" name="Google Shape;1564;p2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5" name="Google Shape;1565;p2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6" name="Google Shape;1566;p2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7" name="Google Shape;1567;p2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8" name="Google Shape;1568;p2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9" name="Google Shape;1569;p2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0" name="Google Shape;1570;p2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1" name="Google Shape;1571;p2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2" name="Google Shape;1572;p2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3" name="Google Shape;1573;p2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4" name="Google Shape;1574;p2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435842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1264800" y="2267067"/>
            <a:ext cx="5726400" cy="3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973672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5"/>
          <p:cNvSpPr txBox="1">
            <a:spLocks noGrp="1"/>
          </p:cNvSpPr>
          <p:nvPr>
            <p:ph type="title"/>
          </p:nvPr>
        </p:nvSpPr>
        <p:spPr>
          <a:xfrm>
            <a:off x="1816533" y="1734351"/>
            <a:ext cx="4215600" cy="15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77" name="Google Shape;1577;p25"/>
          <p:cNvSpPr txBox="1">
            <a:spLocks noGrp="1"/>
          </p:cNvSpPr>
          <p:nvPr>
            <p:ph type="subTitle" idx="1"/>
          </p:nvPr>
        </p:nvSpPr>
        <p:spPr>
          <a:xfrm>
            <a:off x="1816533" y="3397400"/>
            <a:ext cx="4215600" cy="1599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578" name="Google Shape;1578;p25"/>
          <p:cNvGrpSpPr/>
          <p:nvPr/>
        </p:nvGrpSpPr>
        <p:grpSpPr>
          <a:xfrm rot="5400000">
            <a:off x="1689019" y="6083502"/>
            <a:ext cx="5630517" cy="5451748"/>
            <a:chOff x="8129425" y="2555026"/>
            <a:chExt cx="4222888" cy="4088811"/>
          </a:xfrm>
        </p:grpSpPr>
        <p:sp>
          <p:nvSpPr>
            <p:cNvPr id="1579" name="Google Shape;1579;p2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0" name="Google Shape;1580;p2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1" name="Google Shape;1581;p2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2" name="Google Shape;1582;p2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3" name="Google Shape;1583;p2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4" name="Google Shape;1584;p2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5" name="Google Shape;1585;p2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6" name="Google Shape;1586;p2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587" name="Google Shape;1587;p25"/>
          <p:cNvGrpSpPr/>
          <p:nvPr/>
        </p:nvGrpSpPr>
        <p:grpSpPr>
          <a:xfrm flipH="1">
            <a:off x="10867152" y="-6532205"/>
            <a:ext cx="4962601" cy="16181231"/>
            <a:chOff x="-3170262" y="3452177"/>
            <a:chExt cx="3721951" cy="12135923"/>
          </a:xfrm>
        </p:grpSpPr>
        <p:sp>
          <p:nvSpPr>
            <p:cNvPr id="1588" name="Google Shape;1588;p2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9" name="Google Shape;1589;p2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0" name="Google Shape;1590;p2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1" name="Google Shape;1591;p2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2" name="Google Shape;1592;p2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3" name="Google Shape;1593;p2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4" name="Google Shape;1594;p2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5" name="Google Shape;1595;p2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6" name="Google Shape;1596;p2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7" name="Google Shape;1597;p2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8" name="Google Shape;1598;p2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9" name="Google Shape;1599;p2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0" name="Google Shape;1600;p2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1" name="Google Shape;1601;p2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2" name="Google Shape;1602;p2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3" name="Google Shape;1603;p2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4" name="Google Shape;1604;p2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5" name="Google Shape;1605;p2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6" name="Google Shape;1606;p2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7" name="Google Shape;1607;p2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8" name="Google Shape;1608;p2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9" name="Google Shape;1609;p2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0" name="Google Shape;1610;p2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1" name="Google Shape;1611;p2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2" name="Google Shape;1612;p2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3" name="Google Shape;1613;p2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4" name="Google Shape;1614;p2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5" name="Google Shape;1615;p2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6" name="Google Shape;1616;p2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7" name="Google Shape;1617;p2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8" name="Google Shape;1618;p2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9" name="Google Shape;1619;p2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0" name="Google Shape;1620;p2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1" name="Google Shape;1621;p2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2" name="Google Shape;1622;p2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3" name="Google Shape;1623;p2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4" name="Google Shape;1624;p2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5" name="Google Shape;1625;p2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6" name="Google Shape;1626;p2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7" name="Google Shape;1627;p2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8" name="Google Shape;1628;p2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9" name="Google Shape;1629;p2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0" name="Google Shape;1630;p2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1" name="Google Shape;1631;p2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2" name="Google Shape;1632;p2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3" name="Google Shape;1633;p2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4" name="Google Shape;1634;p2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5" name="Google Shape;1635;p2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6" name="Google Shape;1636;p2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7" name="Google Shape;1637;p2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8" name="Google Shape;1638;p2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9" name="Google Shape;1639;p2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0" name="Google Shape;1640;p2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1" name="Google Shape;1641;p2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2" name="Google Shape;1642;p2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3" name="Google Shape;1643;p2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644" name="Google Shape;1644;p25"/>
          <p:cNvGrpSpPr/>
          <p:nvPr/>
        </p:nvGrpSpPr>
        <p:grpSpPr>
          <a:xfrm flipH="1">
            <a:off x="-4075109" y="-2220135"/>
            <a:ext cx="5026084" cy="15144076"/>
            <a:chOff x="-2722250" y="-1079764"/>
            <a:chExt cx="3769563" cy="11358057"/>
          </a:xfrm>
        </p:grpSpPr>
        <p:sp>
          <p:nvSpPr>
            <p:cNvPr id="1645" name="Google Shape;1645;p2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6" name="Google Shape;1646;p2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7" name="Google Shape;1647;p2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8" name="Google Shape;1648;p2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9" name="Google Shape;1649;p2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0" name="Google Shape;1650;p2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1" name="Google Shape;1651;p2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2" name="Google Shape;1652;p2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3" name="Google Shape;1653;p2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4" name="Google Shape;1654;p2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5" name="Google Shape;1655;p2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6" name="Google Shape;1656;p2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7" name="Google Shape;1657;p2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8" name="Google Shape;1658;p2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109797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26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61" name="Google Shape;1661;p26"/>
          <p:cNvSpPr txBox="1">
            <a:spLocks noGrp="1"/>
          </p:cNvSpPr>
          <p:nvPr>
            <p:ph type="body" idx="1"/>
          </p:nvPr>
        </p:nvSpPr>
        <p:spPr>
          <a:xfrm>
            <a:off x="950967" y="2406400"/>
            <a:ext cx="5115200" cy="3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62" name="Google Shape;1662;p26"/>
          <p:cNvSpPr txBox="1">
            <a:spLocks noGrp="1"/>
          </p:cNvSpPr>
          <p:nvPr>
            <p:ph type="body" idx="2"/>
          </p:nvPr>
        </p:nvSpPr>
        <p:spPr>
          <a:xfrm>
            <a:off x="6127767" y="2406400"/>
            <a:ext cx="5115200" cy="3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63" name="Google Shape;1663;p26"/>
          <p:cNvSpPr txBox="1">
            <a:spLocks noGrp="1"/>
          </p:cNvSpPr>
          <p:nvPr>
            <p:ph type="subTitle" idx="3"/>
          </p:nvPr>
        </p:nvSpPr>
        <p:spPr>
          <a:xfrm>
            <a:off x="951000" y="1739100"/>
            <a:ext cx="10290000" cy="4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664" name="Google Shape;1664;p26"/>
          <p:cNvGrpSpPr/>
          <p:nvPr/>
        </p:nvGrpSpPr>
        <p:grpSpPr>
          <a:xfrm rot="5400000">
            <a:off x="-1804754" y="-1259536"/>
            <a:ext cx="4028963" cy="4195035"/>
            <a:chOff x="-1064015" y="2306598"/>
            <a:chExt cx="3021722" cy="3146276"/>
          </a:xfrm>
        </p:grpSpPr>
        <p:sp>
          <p:nvSpPr>
            <p:cNvPr id="1665" name="Google Shape;1665;p26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6" name="Google Shape;1666;p26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7" name="Google Shape;1667;p26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8" name="Google Shape;1668;p26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669" name="Google Shape;1669;p26"/>
          <p:cNvGrpSpPr/>
          <p:nvPr/>
        </p:nvGrpSpPr>
        <p:grpSpPr>
          <a:xfrm rot="10800000">
            <a:off x="10930168" y="-841235"/>
            <a:ext cx="1544233" cy="3758819"/>
            <a:chOff x="-444950" y="2746461"/>
            <a:chExt cx="1158175" cy="2819114"/>
          </a:xfrm>
        </p:grpSpPr>
        <p:sp>
          <p:nvSpPr>
            <p:cNvPr id="1670" name="Google Shape;1670;p26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671" name="Google Shape;1671;p26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2" name="Google Shape;1672;p26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3" name="Google Shape;1673;p26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674" name="Google Shape;1674;p26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5" name="Google Shape;1675;p26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6" name="Google Shape;1676;p2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7" name="Google Shape;1677;p2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678" name="Google Shape;1678;p26"/>
          <p:cNvGrpSpPr/>
          <p:nvPr/>
        </p:nvGrpSpPr>
        <p:grpSpPr>
          <a:xfrm rot="-5400000" flipH="1">
            <a:off x="7313100" y="6008375"/>
            <a:ext cx="5630517" cy="5451748"/>
            <a:chOff x="8129425" y="2555026"/>
            <a:chExt cx="4222888" cy="4088811"/>
          </a:xfrm>
        </p:grpSpPr>
        <p:sp>
          <p:nvSpPr>
            <p:cNvPr id="1679" name="Google Shape;1679;p26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0" name="Google Shape;1680;p26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1" name="Google Shape;1681;p26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2" name="Google Shape;1682;p26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3" name="Google Shape;1683;p26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4" name="Google Shape;1684;p26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5" name="Google Shape;1685;p26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6" name="Google Shape;1686;p26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687" name="Google Shape;1687;p26"/>
          <p:cNvGrpSpPr/>
          <p:nvPr/>
        </p:nvGrpSpPr>
        <p:grpSpPr>
          <a:xfrm>
            <a:off x="-3140010" y="6132565"/>
            <a:ext cx="9169311" cy="400384"/>
            <a:chOff x="-2355008" y="4599424"/>
            <a:chExt cx="6876983" cy="300288"/>
          </a:xfrm>
        </p:grpSpPr>
        <p:sp>
          <p:nvSpPr>
            <p:cNvPr id="1688" name="Google Shape;1688;p26"/>
            <p:cNvSpPr/>
            <p:nvPr/>
          </p:nvSpPr>
          <p:spPr>
            <a:xfrm rot="-5400000">
              <a:off x="998719" y="137645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9" name="Google Shape;1689;p26"/>
            <p:cNvSpPr/>
            <p:nvPr/>
          </p:nvSpPr>
          <p:spPr>
            <a:xfrm rot="10800000" flipH="1">
              <a:off x="107470" y="45994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0" name="Google Shape;1690;p26"/>
            <p:cNvSpPr/>
            <p:nvPr/>
          </p:nvSpPr>
          <p:spPr>
            <a:xfrm rot="-5400000">
              <a:off x="998719" y="137645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1" name="Google Shape;1691;p26"/>
            <p:cNvSpPr/>
            <p:nvPr/>
          </p:nvSpPr>
          <p:spPr>
            <a:xfrm rot="10800000" flipH="1">
              <a:off x="107470" y="45994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15551178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" name="Google Shape;1693;p27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94" name="Google Shape;1694;p27"/>
          <p:cNvSpPr txBox="1">
            <a:spLocks noGrp="1"/>
          </p:cNvSpPr>
          <p:nvPr>
            <p:ph type="subTitle" idx="1"/>
          </p:nvPr>
        </p:nvSpPr>
        <p:spPr>
          <a:xfrm>
            <a:off x="1154163" y="4287588"/>
            <a:ext cx="30860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5" name="Google Shape;1695;p27"/>
          <p:cNvSpPr txBox="1">
            <a:spLocks noGrp="1"/>
          </p:cNvSpPr>
          <p:nvPr>
            <p:ph type="subTitle" idx="2"/>
          </p:nvPr>
        </p:nvSpPr>
        <p:spPr>
          <a:xfrm>
            <a:off x="1154163" y="3739087"/>
            <a:ext cx="30860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6" name="Google Shape;1696;p27"/>
          <p:cNvSpPr txBox="1">
            <a:spLocks noGrp="1"/>
          </p:cNvSpPr>
          <p:nvPr>
            <p:ph type="subTitle" idx="3"/>
          </p:nvPr>
        </p:nvSpPr>
        <p:spPr>
          <a:xfrm>
            <a:off x="7951829" y="4287588"/>
            <a:ext cx="30860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7" name="Google Shape;1697;p27"/>
          <p:cNvSpPr txBox="1">
            <a:spLocks noGrp="1"/>
          </p:cNvSpPr>
          <p:nvPr>
            <p:ph type="subTitle" idx="4"/>
          </p:nvPr>
        </p:nvSpPr>
        <p:spPr>
          <a:xfrm>
            <a:off x="7951829" y="3739087"/>
            <a:ext cx="30860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8" name="Google Shape;1698;p27"/>
          <p:cNvSpPr txBox="1">
            <a:spLocks noGrp="1"/>
          </p:cNvSpPr>
          <p:nvPr>
            <p:ph type="subTitle" idx="5"/>
          </p:nvPr>
        </p:nvSpPr>
        <p:spPr>
          <a:xfrm>
            <a:off x="4552996" y="4287588"/>
            <a:ext cx="30860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9" name="Google Shape;1699;p27"/>
          <p:cNvSpPr txBox="1">
            <a:spLocks noGrp="1"/>
          </p:cNvSpPr>
          <p:nvPr>
            <p:ph type="subTitle" idx="6"/>
          </p:nvPr>
        </p:nvSpPr>
        <p:spPr>
          <a:xfrm>
            <a:off x="4552996" y="3739087"/>
            <a:ext cx="30860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700" name="Google Shape;1700;p27"/>
          <p:cNvGrpSpPr/>
          <p:nvPr/>
        </p:nvGrpSpPr>
        <p:grpSpPr>
          <a:xfrm flipH="1">
            <a:off x="11350670" y="2913902"/>
            <a:ext cx="5451748" cy="5451748"/>
            <a:chOff x="-3640848" y="2185426"/>
            <a:chExt cx="4088811" cy="4088811"/>
          </a:xfrm>
        </p:grpSpPr>
        <p:sp>
          <p:nvSpPr>
            <p:cNvPr id="1701" name="Google Shape;1701;p27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2" name="Google Shape;1702;p27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703" name="Google Shape;1703;p27"/>
          <p:cNvGrpSpPr/>
          <p:nvPr/>
        </p:nvGrpSpPr>
        <p:grpSpPr>
          <a:xfrm rot="10800000" flipH="1">
            <a:off x="8727985" y="-13905451"/>
            <a:ext cx="5026084" cy="15144076"/>
            <a:chOff x="-2722250" y="-1079764"/>
            <a:chExt cx="3769563" cy="11358057"/>
          </a:xfrm>
        </p:grpSpPr>
        <p:sp>
          <p:nvSpPr>
            <p:cNvPr id="1704" name="Google Shape;1704;p2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5" name="Google Shape;1705;p2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6" name="Google Shape;1706;p2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7" name="Google Shape;1707;p2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8" name="Google Shape;1708;p2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9" name="Google Shape;1709;p2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0" name="Google Shape;1710;p2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1" name="Google Shape;1711;p2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2" name="Google Shape;1712;p2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3" name="Google Shape;1713;p2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4" name="Google Shape;1714;p2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5" name="Google Shape;1715;p2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6" name="Google Shape;1716;p2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7" name="Google Shape;1717;p2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718" name="Google Shape;1718;p27"/>
          <p:cNvGrpSpPr/>
          <p:nvPr/>
        </p:nvGrpSpPr>
        <p:grpSpPr>
          <a:xfrm rot="-5400000" flipH="1">
            <a:off x="-1300967" y="6221935"/>
            <a:ext cx="5630517" cy="5451748"/>
            <a:chOff x="8129425" y="2555026"/>
            <a:chExt cx="4222888" cy="4088811"/>
          </a:xfrm>
        </p:grpSpPr>
        <p:sp>
          <p:nvSpPr>
            <p:cNvPr id="1719" name="Google Shape;1719;p2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0" name="Google Shape;1720;p2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1" name="Google Shape;1721;p2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2" name="Google Shape;1722;p2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3" name="Google Shape;1723;p2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4" name="Google Shape;1724;p2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5" name="Google Shape;1725;p2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6" name="Google Shape;1726;p2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727" name="Google Shape;1727;p27"/>
          <p:cNvGrpSpPr/>
          <p:nvPr/>
        </p:nvGrpSpPr>
        <p:grpSpPr>
          <a:xfrm rot="10800000" flipH="1">
            <a:off x="-1489808" y="-1446130"/>
            <a:ext cx="2643967" cy="2684767"/>
            <a:chOff x="746900" y="-550225"/>
            <a:chExt cx="1982975" cy="2013575"/>
          </a:xfrm>
        </p:grpSpPr>
        <p:sp>
          <p:nvSpPr>
            <p:cNvPr id="1728" name="Google Shape;1728;p27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1729" name="Google Shape;1729;p27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0" name="Google Shape;1730;p27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1" name="Google Shape;1731;p27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</p:spTree>
    <p:extLst>
      <p:ext uri="{BB962C8B-B14F-4D97-AF65-F5344CB8AC3E}">
        <p14:creationId xmlns:p14="http://schemas.microsoft.com/office/powerpoint/2010/main" val="285868643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8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34" name="Google Shape;1734;p28"/>
          <p:cNvSpPr txBox="1">
            <a:spLocks noGrp="1"/>
          </p:cNvSpPr>
          <p:nvPr>
            <p:ph type="subTitle" idx="1"/>
          </p:nvPr>
        </p:nvSpPr>
        <p:spPr>
          <a:xfrm>
            <a:off x="1645584" y="4341628"/>
            <a:ext cx="2712400" cy="63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5" name="Google Shape;1735;p28"/>
          <p:cNvSpPr txBox="1">
            <a:spLocks noGrp="1"/>
          </p:cNvSpPr>
          <p:nvPr>
            <p:ph type="subTitle" idx="2"/>
          </p:nvPr>
        </p:nvSpPr>
        <p:spPr>
          <a:xfrm>
            <a:off x="1645584" y="3833300"/>
            <a:ext cx="27124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6" name="Google Shape;1736;p28"/>
          <p:cNvSpPr txBox="1">
            <a:spLocks noGrp="1"/>
          </p:cNvSpPr>
          <p:nvPr>
            <p:ph type="subTitle" idx="3"/>
          </p:nvPr>
        </p:nvSpPr>
        <p:spPr>
          <a:xfrm>
            <a:off x="7833984" y="4341628"/>
            <a:ext cx="2712400" cy="63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7" name="Google Shape;1737;p28"/>
          <p:cNvSpPr txBox="1">
            <a:spLocks noGrp="1"/>
          </p:cNvSpPr>
          <p:nvPr>
            <p:ph type="subTitle" idx="4"/>
          </p:nvPr>
        </p:nvSpPr>
        <p:spPr>
          <a:xfrm>
            <a:off x="7833984" y="3833300"/>
            <a:ext cx="27124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8" name="Google Shape;1738;p28"/>
          <p:cNvSpPr txBox="1">
            <a:spLocks noGrp="1"/>
          </p:cNvSpPr>
          <p:nvPr>
            <p:ph type="subTitle" idx="5"/>
          </p:nvPr>
        </p:nvSpPr>
        <p:spPr>
          <a:xfrm>
            <a:off x="4739784" y="4341628"/>
            <a:ext cx="2712400" cy="63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9" name="Google Shape;1739;p28"/>
          <p:cNvSpPr txBox="1">
            <a:spLocks noGrp="1"/>
          </p:cNvSpPr>
          <p:nvPr>
            <p:ph type="subTitle" idx="6"/>
          </p:nvPr>
        </p:nvSpPr>
        <p:spPr>
          <a:xfrm>
            <a:off x="4739784" y="3833300"/>
            <a:ext cx="27124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740" name="Google Shape;1740;p28"/>
          <p:cNvGrpSpPr/>
          <p:nvPr/>
        </p:nvGrpSpPr>
        <p:grpSpPr>
          <a:xfrm>
            <a:off x="11266085" y="-8211072"/>
            <a:ext cx="4962601" cy="16102855"/>
            <a:chOff x="13964588" y="-8700304"/>
            <a:chExt cx="3721951" cy="12077141"/>
          </a:xfrm>
        </p:grpSpPr>
        <p:sp>
          <p:nvSpPr>
            <p:cNvPr id="1741" name="Google Shape;1741;p28"/>
            <p:cNvSpPr/>
            <p:nvPr/>
          </p:nvSpPr>
          <p:spPr>
            <a:xfrm rot="10800000">
              <a:off x="14099828" y="-8657781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2" name="Google Shape;1742;p28"/>
            <p:cNvSpPr/>
            <p:nvPr/>
          </p:nvSpPr>
          <p:spPr>
            <a:xfrm rot="10800000">
              <a:off x="17552407" y="-4605535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3" name="Google Shape;1743;p28"/>
            <p:cNvSpPr/>
            <p:nvPr/>
          </p:nvSpPr>
          <p:spPr>
            <a:xfrm rot="10800000">
              <a:off x="17583010" y="-564284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4" name="Google Shape;1744;p28"/>
            <p:cNvSpPr/>
            <p:nvPr/>
          </p:nvSpPr>
          <p:spPr>
            <a:xfrm rot="10800000">
              <a:off x="17133783" y="-1684415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5" name="Google Shape;1745;p28"/>
            <p:cNvSpPr/>
            <p:nvPr/>
          </p:nvSpPr>
          <p:spPr>
            <a:xfrm rot="10800000">
              <a:off x="14073899" y="-2448893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6" name="Google Shape;1746;p28"/>
            <p:cNvSpPr/>
            <p:nvPr/>
          </p:nvSpPr>
          <p:spPr>
            <a:xfrm rot="10800000">
              <a:off x="14073899" y="-2660577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7" name="Google Shape;1747;p28"/>
            <p:cNvSpPr/>
            <p:nvPr/>
          </p:nvSpPr>
          <p:spPr>
            <a:xfrm rot="10800000">
              <a:off x="14073899" y="-2874570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8" name="Google Shape;1748;p28"/>
            <p:cNvSpPr/>
            <p:nvPr/>
          </p:nvSpPr>
          <p:spPr>
            <a:xfrm rot="10800000">
              <a:off x="14073899" y="-3086253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9" name="Google Shape;1749;p28"/>
            <p:cNvSpPr/>
            <p:nvPr/>
          </p:nvSpPr>
          <p:spPr>
            <a:xfrm rot="10800000">
              <a:off x="14073899" y="-3297936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0" name="Google Shape;1750;p28"/>
            <p:cNvSpPr/>
            <p:nvPr/>
          </p:nvSpPr>
          <p:spPr>
            <a:xfrm rot="10800000">
              <a:off x="17013790" y="-7444292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1" name="Google Shape;1751;p28"/>
            <p:cNvSpPr/>
            <p:nvPr/>
          </p:nvSpPr>
          <p:spPr>
            <a:xfrm rot="10800000">
              <a:off x="17133775" y="1118912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2" name="Google Shape;1752;p28"/>
            <p:cNvSpPr/>
            <p:nvPr/>
          </p:nvSpPr>
          <p:spPr>
            <a:xfrm rot="5400000" flipH="1">
              <a:off x="12940794" y="-689097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3" name="Google Shape;1753;p28"/>
            <p:cNvSpPr/>
            <p:nvPr/>
          </p:nvSpPr>
          <p:spPr>
            <a:xfrm rot="5400000" flipH="1">
              <a:off x="13745938" y="-5065499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4" name="Google Shape;1754;p28"/>
            <p:cNvSpPr/>
            <p:nvPr/>
          </p:nvSpPr>
          <p:spPr>
            <a:xfrm rot="5400000" flipH="1">
              <a:off x="14951387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5" name="Google Shape;1755;p28"/>
            <p:cNvSpPr/>
            <p:nvPr/>
          </p:nvSpPr>
          <p:spPr>
            <a:xfrm rot="5400000" flipH="1">
              <a:off x="14240888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6" name="Google Shape;1756;p28"/>
            <p:cNvSpPr/>
            <p:nvPr/>
          </p:nvSpPr>
          <p:spPr>
            <a:xfrm rot="5400000" flipH="1">
              <a:off x="14477721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7" name="Google Shape;1757;p28"/>
            <p:cNvSpPr/>
            <p:nvPr/>
          </p:nvSpPr>
          <p:spPr>
            <a:xfrm rot="5400000" flipH="1">
              <a:off x="14714554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8" name="Google Shape;1758;p28"/>
            <p:cNvSpPr/>
            <p:nvPr/>
          </p:nvSpPr>
          <p:spPr>
            <a:xfrm rot="5400000" flipH="1">
              <a:off x="17196667" y="-3497278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9" name="Google Shape;1759;p28"/>
            <p:cNvSpPr/>
            <p:nvPr/>
          </p:nvSpPr>
          <p:spPr>
            <a:xfrm rot="5400000" flipH="1">
              <a:off x="14041054" y="-60033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0" name="Google Shape;1760;p28"/>
            <p:cNvSpPr/>
            <p:nvPr/>
          </p:nvSpPr>
          <p:spPr>
            <a:xfrm rot="5400000" flipH="1">
              <a:off x="14041054" y="58526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1" name="Google Shape;1761;p28"/>
            <p:cNvSpPr/>
            <p:nvPr/>
          </p:nvSpPr>
          <p:spPr>
            <a:xfrm rot="5400000" flipH="1">
              <a:off x="14041054" y="34814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2" name="Google Shape;1762;p28"/>
            <p:cNvSpPr/>
            <p:nvPr/>
          </p:nvSpPr>
          <p:spPr>
            <a:xfrm rot="5400000" flipH="1">
              <a:off x="14041054" y="11102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3" name="Google Shape;1763;p28"/>
            <p:cNvSpPr/>
            <p:nvPr/>
          </p:nvSpPr>
          <p:spPr>
            <a:xfrm rot="5400000" flipH="1">
              <a:off x="14041054" y="-12609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4" name="Google Shape;1764;p28"/>
            <p:cNvSpPr/>
            <p:nvPr/>
          </p:nvSpPr>
          <p:spPr>
            <a:xfrm rot="5400000" flipH="1">
              <a:off x="14041054" y="-36321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5" name="Google Shape;1765;p28"/>
            <p:cNvSpPr/>
            <p:nvPr/>
          </p:nvSpPr>
          <p:spPr>
            <a:xfrm rot="10800000">
              <a:off x="14099828" y="-8657781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6" name="Google Shape;1766;p28"/>
            <p:cNvSpPr/>
            <p:nvPr/>
          </p:nvSpPr>
          <p:spPr>
            <a:xfrm rot="10800000">
              <a:off x="17552407" y="-4605535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7" name="Google Shape;1767;p28"/>
            <p:cNvSpPr/>
            <p:nvPr/>
          </p:nvSpPr>
          <p:spPr>
            <a:xfrm rot="10800000">
              <a:off x="17583010" y="-564284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8" name="Google Shape;1768;p28"/>
            <p:cNvSpPr/>
            <p:nvPr/>
          </p:nvSpPr>
          <p:spPr>
            <a:xfrm rot="10800000">
              <a:off x="17133783" y="-1684415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9" name="Google Shape;1769;p28"/>
            <p:cNvSpPr/>
            <p:nvPr/>
          </p:nvSpPr>
          <p:spPr>
            <a:xfrm rot="10800000">
              <a:off x="14073899" y="-2448893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0" name="Google Shape;1770;p28"/>
            <p:cNvSpPr/>
            <p:nvPr/>
          </p:nvSpPr>
          <p:spPr>
            <a:xfrm rot="10800000">
              <a:off x="14073899" y="-2660577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1" name="Google Shape;1771;p28"/>
            <p:cNvSpPr/>
            <p:nvPr/>
          </p:nvSpPr>
          <p:spPr>
            <a:xfrm rot="10800000">
              <a:off x="14073899" y="-2874570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2" name="Google Shape;1772;p28"/>
            <p:cNvSpPr/>
            <p:nvPr/>
          </p:nvSpPr>
          <p:spPr>
            <a:xfrm rot="10800000">
              <a:off x="14073899" y="-3086253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3" name="Google Shape;1773;p28"/>
            <p:cNvSpPr/>
            <p:nvPr/>
          </p:nvSpPr>
          <p:spPr>
            <a:xfrm rot="10800000">
              <a:off x="14073899" y="-3297936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4" name="Google Shape;1774;p28"/>
            <p:cNvSpPr/>
            <p:nvPr/>
          </p:nvSpPr>
          <p:spPr>
            <a:xfrm rot="10800000">
              <a:off x="17013790" y="-7444292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5" name="Google Shape;1775;p28"/>
            <p:cNvSpPr/>
            <p:nvPr/>
          </p:nvSpPr>
          <p:spPr>
            <a:xfrm rot="10800000">
              <a:off x="17133775" y="1118912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6" name="Google Shape;1776;p28"/>
            <p:cNvSpPr/>
            <p:nvPr/>
          </p:nvSpPr>
          <p:spPr>
            <a:xfrm rot="5400000" flipH="1">
              <a:off x="12940794" y="-689097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7" name="Google Shape;1777;p28"/>
            <p:cNvSpPr/>
            <p:nvPr/>
          </p:nvSpPr>
          <p:spPr>
            <a:xfrm rot="5400000" flipH="1">
              <a:off x="13745938" y="-5065499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8" name="Google Shape;1778;p28"/>
            <p:cNvSpPr/>
            <p:nvPr/>
          </p:nvSpPr>
          <p:spPr>
            <a:xfrm rot="5400000" flipH="1">
              <a:off x="14951387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9" name="Google Shape;1779;p28"/>
            <p:cNvSpPr/>
            <p:nvPr/>
          </p:nvSpPr>
          <p:spPr>
            <a:xfrm rot="5400000" flipH="1">
              <a:off x="14240888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0" name="Google Shape;1780;p28"/>
            <p:cNvSpPr/>
            <p:nvPr/>
          </p:nvSpPr>
          <p:spPr>
            <a:xfrm rot="5400000" flipH="1">
              <a:off x="14477721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1" name="Google Shape;1781;p28"/>
            <p:cNvSpPr/>
            <p:nvPr/>
          </p:nvSpPr>
          <p:spPr>
            <a:xfrm rot="5400000" flipH="1">
              <a:off x="14714554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2" name="Google Shape;1782;p28"/>
            <p:cNvSpPr/>
            <p:nvPr/>
          </p:nvSpPr>
          <p:spPr>
            <a:xfrm rot="5400000" flipH="1">
              <a:off x="17196667" y="-3497278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3" name="Google Shape;1783;p28"/>
            <p:cNvSpPr/>
            <p:nvPr/>
          </p:nvSpPr>
          <p:spPr>
            <a:xfrm rot="5400000" flipH="1">
              <a:off x="14041054" y="-60033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4" name="Google Shape;1784;p28"/>
            <p:cNvSpPr/>
            <p:nvPr/>
          </p:nvSpPr>
          <p:spPr>
            <a:xfrm rot="5400000" flipH="1">
              <a:off x="14041054" y="58526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5" name="Google Shape;1785;p28"/>
            <p:cNvSpPr/>
            <p:nvPr/>
          </p:nvSpPr>
          <p:spPr>
            <a:xfrm rot="5400000" flipH="1">
              <a:off x="14041054" y="34814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6" name="Google Shape;1786;p28"/>
            <p:cNvSpPr/>
            <p:nvPr/>
          </p:nvSpPr>
          <p:spPr>
            <a:xfrm rot="5400000" flipH="1">
              <a:off x="14041054" y="11102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7" name="Google Shape;1787;p28"/>
            <p:cNvSpPr/>
            <p:nvPr/>
          </p:nvSpPr>
          <p:spPr>
            <a:xfrm rot="5400000" flipH="1">
              <a:off x="14041054" y="-12609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8" name="Google Shape;1788;p28"/>
            <p:cNvSpPr/>
            <p:nvPr/>
          </p:nvSpPr>
          <p:spPr>
            <a:xfrm rot="5400000" flipH="1">
              <a:off x="14041054" y="-36321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789" name="Google Shape;1789;p28"/>
          <p:cNvGrpSpPr/>
          <p:nvPr/>
        </p:nvGrpSpPr>
        <p:grpSpPr>
          <a:xfrm>
            <a:off x="7342239" y="6081233"/>
            <a:ext cx="9279260" cy="501964"/>
            <a:chOff x="5506679" y="4560924"/>
            <a:chExt cx="6959445" cy="376473"/>
          </a:xfrm>
        </p:grpSpPr>
        <p:sp>
          <p:nvSpPr>
            <p:cNvPr id="1790" name="Google Shape;1790;p28"/>
            <p:cNvSpPr/>
            <p:nvPr/>
          </p:nvSpPr>
          <p:spPr>
            <a:xfrm rot="-5400000">
              <a:off x="8942869" y="133795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1" name="Google Shape;1791;p28"/>
            <p:cNvSpPr/>
            <p:nvPr/>
          </p:nvSpPr>
          <p:spPr>
            <a:xfrm rot="10800000" flipH="1">
              <a:off x="8051620" y="45609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2" name="Google Shape;1792;p28"/>
            <p:cNvSpPr/>
            <p:nvPr/>
          </p:nvSpPr>
          <p:spPr>
            <a:xfrm rot="10800000" flipH="1">
              <a:off x="8051620" y="45609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3" name="Google Shape;1793;p28"/>
            <p:cNvSpPr/>
            <p:nvPr/>
          </p:nvSpPr>
          <p:spPr>
            <a:xfrm rot="-5400000" flipH="1">
              <a:off x="5506679" y="4786797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794" name="Google Shape;1794;p28"/>
          <p:cNvSpPr/>
          <p:nvPr/>
        </p:nvSpPr>
        <p:spPr>
          <a:xfrm>
            <a:off x="-14264" y="540567"/>
            <a:ext cx="1280141" cy="357535"/>
          </a:xfrm>
          <a:custGeom>
            <a:avLst/>
            <a:gdLst/>
            <a:ahLst/>
            <a:cxnLst/>
            <a:rect l="l" t="t" r="r" b="b"/>
            <a:pathLst>
              <a:path w="15520" h="1630" extrusionOk="0">
                <a:moveTo>
                  <a:pt x="0" y="0"/>
                </a:moveTo>
                <a:lnTo>
                  <a:pt x="0" y="1629"/>
                </a:lnTo>
                <a:lnTo>
                  <a:pt x="15519" y="1629"/>
                </a:lnTo>
                <a:lnTo>
                  <a:pt x="15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95" name="Google Shape;1795;p28"/>
          <p:cNvSpPr/>
          <p:nvPr/>
        </p:nvSpPr>
        <p:spPr>
          <a:xfrm>
            <a:off x="-14264" y="540567"/>
            <a:ext cx="1280141" cy="357535"/>
          </a:xfrm>
          <a:custGeom>
            <a:avLst/>
            <a:gdLst/>
            <a:ahLst/>
            <a:cxnLst/>
            <a:rect l="l" t="t" r="r" b="b"/>
            <a:pathLst>
              <a:path w="15520" h="1630" extrusionOk="0">
                <a:moveTo>
                  <a:pt x="0" y="0"/>
                </a:moveTo>
                <a:lnTo>
                  <a:pt x="0" y="1629"/>
                </a:lnTo>
                <a:lnTo>
                  <a:pt x="15519" y="1629"/>
                </a:lnTo>
                <a:lnTo>
                  <a:pt x="15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796" name="Google Shape;1796;p28"/>
          <p:cNvGrpSpPr/>
          <p:nvPr/>
        </p:nvGrpSpPr>
        <p:grpSpPr>
          <a:xfrm>
            <a:off x="693584" y="1291785"/>
            <a:ext cx="156697" cy="959731"/>
            <a:chOff x="824987" y="359239"/>
            <a:chExt cx="117523" cy="719798"/>
          </a:xfrm>
        </p:grpSpPr>
        <p:sp>
          <p:nvSpPr>
            <p:cNvPr id="1797" name="Google Shape;1797;p28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8" name="Google Shape;1798;p28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9" name="Google Shape;1799;p28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0" name="Google Shape;1800;p28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1" name="Google Shape;1801;p28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2" name="Google Shape;1802;p28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3" name="Google Shape;1803;p28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4" name="Google Shape;1804;p28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805" name="Google Shape;1805;p28"/>
          <p:cNvGrpSpPr/>
          <p:nvPr/>
        </p:nvGrpSpPr>
        <p:grpSpPr>
          <a:xfrm>
            <a:off x="-22885238" y="613186"/>
            <a:ext cx="24216831" cy="7427028"/>
            <a:chOff x="-17163929" y="459889"/>
            <a:chExt cx="18162623" cy="5570271"/>
          </a:xfrm>
        </p:grpSpPr>
        <p:sp>
          <p:nvSpPr>
            <p:cNvPr id="1806" name="Google Shape;1806;p28"/>
            <p:cNvSpPr/>
            <p:nvPr/>
          </p:nvSpPr>
          <p:spPr>
            <a:xfrm rot="-5400000" flipH="1">
              <a:off x="-7801323" y="-2908571"/>
              <a:ext cx="5290499" cy="12182095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7" name="Google Shape;1807;p28"/>
            <p:cNvSpPr/>
            <p:nvPr/>
          </p:nvSpPr>
          <p:spPr>
            <a:xfrm rot="-5400000" flipH="1">
              <a:off x="-6731174" y="-940985"/>
              <a:ext cx="173" cy="3203058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8" name="Google Shape;1808;p28"/>
            <p:cNvSpPr/>
            <p:nvPr/>
          </p:nvSpPr>
          <p:spPr>
            <a:xfrm rot="-5400000" flipH="1">
              <a:off x="-3994401" y="197532"/>
              <a:ext cx="173" cy="834423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9" name="Google Shape;1809;p28"/>
            <p:cNvSpPr/>
            <p:nvPr/>
          </p:nvSpPr>
          <p:spPr>
            <a:xfrm rot="-5400000" flipH="1">
              <a:off x="-13607258" y="-2818783"/>
              <a:ext cx="637224" cy="7574620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0" name="Google Shape;1810;p28"/>
            <p:cNvSpPr/>
            <p:nvPr/>
          </p:nvSpPr>
          <p:spPr>
            <a:xfrm rot="-5400000" flipH="1">
              <a:off x="-17524796" y="3625937"/>
              <a:ext cx="2650694" cy="1753015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1" name="Google Shape;1811;p28"/>
            <p:cNvSpPr/>
            <p:nvPr/>
          </p:nvSpPr>
          <p:spPr>
            <a:xfrm rot="-5400000" flipH="1">
              <a:off x="-8790284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2" name="Google Shape;1812;p28"/>
            <p:cNvSpPr/>
            <p:nvPr/>
          </p:nvSpPr>
          <p:spPr>
            <a:xfrm rot="-5400000" flipH="1">
              <a:off x="-8473478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3" name="Google Shape;1813;p28"/>
            <p:cNvSpPr/>
            <p:nvPr/>
          </p:nvSpPr>
          <p:spPr>
            <a:xfrm rot="-5400000" flipH="1">
              <a:off x="-8153130" y="5433537"/>
              <a:ext cx="366227" cy="499824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4" name="Google Shape;1814;p28"/>
            <p:cNvSpPr/>
            <p:nvPr/>
          </p:nvSpPr>
          <p:spPr>
            <a:xfrm rot="-5400000" flipH="1">
              <a:off x="-7836411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5" name="Google Shape;1815;p28"/>
            <p:cNvSpPr/>
            <p:nvPr/>
          </p:nvSpPr>
          <p:spPr>
            <a:xfrm rot="-5400000" flipH="1">
              <a:off x="-7519606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6" name="Google Shape;1816;p28"/>
            <p:cNvSpPr/>
            <p:nvPr/>
          </p:nvSpPr>
          <p:spPr>
            <a:xfrm rot="-5400000" flipH="1">
              <a:off x="-6153992" y="-3806147"/>
              <a:ext cx="253714" cy="10292027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7" name="Google Shape;1817;p28"/>
            <p:cNvSpPr/>
            <p:nvPr/>
          </p:nvSpPr>
          <p:spPr>
            <a:xfrm rot="-5400000" flipH="1">
              <a:off x="-14935953" y="47964"/>
              <a:ext cx="173" cy="2478209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8" name="Google Shape;1818;p28"/>
            <p:cNvSpPr/>
            <p:nvPr/>
          </p:nvSpPr>
          <p:spPr>
            <a:xfrm>
              <a:off x="-3642674" y="5628846"/>
              <a:ext cx="3465732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9" name="Google Shape;1819;p28"/>
            <p:cNvSpPr/>
            <p:nvPr/>
          </p:nvSpPr>
          <p:spPr>
            <a:xfrm>
              <a:off x="-5171424" y="5627125"/>
              <a:ext cx="1059201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0" name="Google Shape;1820;p28"/>
            <p:cNvSpPr/>
            <p:nvPr/>
          </p:nvSpPr>
          <p:spPr>
            <a:xfrm>
              <a:off x="822808" y="437743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1" name="Google Shape;1821;p28"/>
            <p:cNvSpPr/>
            <p:nvPr/>
          </p:nvSpPr>
          <p:spPr>
            <a:xfrm>
              <a:off x="822808" y="5440765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2" name="Google Shape;1822;p28"/>
            <p:cNvSpPr/>
            <p:nvPr/>
          </p:nvSpPr>
          <p:spPr>
            <a:xfrm>
              <a:off x="822808" y="5086320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3" name="Google Shape;1823;p28"/>
            <p:cNvSpPr/>
            <p:nvPr/>
          </p:nvSpPr>
          <p:spPr>
            <a:xfrm>
              <a:off x="822808" y="473187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4" name="Google Shape;1824;p28"/>
            <p:cNvSpPr/>
            <p:nvPr/>
          </p:nvSpPr>
          <p:spPr>
            <a:xfrm>
              <a:off x="-7521298" y="459889"/>
              <a:ext cx="1064982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5" name="Google Shape;1825;p28"/>
            <p:cNvSpPr/>
            <p:nvPr/>
          </p:nvSpPr>
          <p:spPr>
            <a:xfrm>
              <a:off x="-11299605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6" name="Google Shape;1826;p28"/>
            <p:cNvSpPr/>
            <p:nvPr/>
          </p:nvSpPr>
          <p:spPr>
            <a:xfrm>
              <a:off x="-1307397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7" name="Google Shape;1827;p28"/>
            <p:cNvSpPr/>
            <p:nvPr/>
          </p:nvSpPr>
          <p:spPr>
            <a:xfrm>
              <a:off x="-1271910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8" name="Google Shape;1828;p28"/>
            <p:cNvSpPr/>
            <p:nvPr/>
          </p:nvSpPr>
          <p:spPr>
            <a:xfrm>
              <a:off x="-1236422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9" name="Google Shape;1829;p28"/>
            <p:cNvSpPr/>
            <p:nvPr/>
          </p:nvSpPr>
          <p:spPr>
            <a:xfrm>
              <a:off x="-1200935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0" name="Google Shape;1830;p28"/>
            <p:cNvSpPr/>
            <p:nvPr/>
          </p:nvSpPr>
          <p:spPr>
            <a:xfrm>
              <a:off x="-1165447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1" name="Google Shape;1831;p28"/>
            <p:cNvSpPr/>
            <p:nvPr/>
          </p:nvSpPr>
          <p:spPr>
            <a:xfrm>
              <a:off x="-1541104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2" name="Google Shape;1832;p28"/>
            <p:cNvSpPr/>
            <p:nvPr/>
          </p:nvSpPr>
          <p:spPr>
            <a:xfrm>
              <a:off x="-17163929" y="3089125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3" name="Google Shape;1833;p28"/>
            <p:cNvSpPr/>
            <p:nvPr/>
          </p:nvSpPr>
          <p:spPr>
            <a:xfrm>
              <a:off x="-17163929" y="351539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4" name="Google Shape;1834;p28"/>
            <p:cNvSpPr/>
            <p:nvPr/>
          </p:nvSpPr>
          <p:spPr>
            <a:xfrm rot="-5400000" flipH="1">
              <a:off x="-7801323" y="-2908571"/>
              <a:ext cx="5290499" cy="12182095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5" name="Google Shape;1835;p28"/>
            <p:cNvSpPr/>
            <p:nvPr/>
          </p:nvSpPr>
          <p:spPr>
            <a:xfrm rot="-5400000" flipH="1">
              <a:off x="-6731174" y="-940985"/>
              <a:ext cx="173" cy="3203058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6" name="Google Shape;1836;p28"/>
            <p:cNvSpPr/>
            <p:nvPr/>
          </p:nvSpPr>
          <p:spPr>
            <a:xfrm rot="-5400000" flipH="1">
              <a:off x="-3994401" y="197532"/>
              <a:ext cx="173" cy="834423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7" name="Google Shape;1837;p28"/>
            <p:cNvSpPr/>
            <p:nvPr/>
          </p:nvSpPr>
          <p:spPr>
            <a:xfrm rot="-5400000" flipH="1">
              <a:off x="-13607258" y="-2818783"/>
              <a:ext cx="637224" cy="7574620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8" name="Google Shape;1838;p28"/>
            <p:cNvSpPr/>
            <p:nvPr/>
          </p:nvSpPr>
          <p:spPr>
            <a:xfrm rot="-5400000" flipH="1">
              <a:off x="-17524796" y="3625937"/>
              <a:ext cx="2650694" cy="1753015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9" name="Google Shape;1839;p28"/>
            <p:cNvSpPr/>
            <p:nvPr/>
          </p:nvSpPr>
          <p:spPr>
            <a:xfrm rot="-5400000" flipH="1">
              <a:off x="-8790284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0" name="Google Shape;1840;p28"/>
            <p:cNvSpPr/>
            <p:nvPr/>
          </p:nvSpPr>
          <p:spPr>
            <a:xfrm rot="-5400000" flipH="1">
              <a:off x="-8473478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1" name="Google Shape;1841;p28"/>
            <p:cNvSpPr/>
            <p:nvPr/>
          </p:nvSpPr>
          <p:spPr>
            <a:xfrm rot="-5400000" flipH="1">
              <a:off x="-8153130" y="5433537"/>
              <a:ext cx="366227" cy="499824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2" name="Google Shape;1842;p28"/>
            <p:cNvSpPr/>
            <p:nvPr/>
          </p:nvSpPr>
          <p:spPr>
            <a:xfrm rot="-5400000" flipH="1">
              <a:off x="-7836411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3" name="Google Shape;1843;p28"/>
            <p:cNvSpPr/>
            <p:nvPr/>
          </p:nvSpPr>
          <p:spPr>
            <a:xfrm rot="-5400000" flipH="1">
              <a:off x="-7519606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4" name="Google Shape;1844;p28"/>
            <p:cNvSpPr/>
            <p:nvPr/>
          </p:nvSpPr>
          <p:spPr>
            <a:xfrm rot="-5400000" flipH="1">
              <a:off x="-6153992" y="-3806147"/>
              <a:ext cx="253714" cy="10292027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5" name="Google Shape;1845;p28"/>
            <p:cNvSpPr/>
            <p:nvPr/>
          </p:nvSpPr>
          <p:spPr>
            <a:xfrm rot="-5400000" flipH="1">
              <a:off x="-14935953" y="47964"/>
              <a:ext cx="173" cy="2478209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6" name="Google Shape;1846;p28"/>
            <p:cNvSpPr/>
            <p:nvPr/>
          </p:nvSpPr>
          <p:spPr>
            <a:xfrm>
              <a:off x="-3642674" y="5628846"/>
              <a:ext cx="3465732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7" name="Google Shape;1847;p28"/>
            <p:cNvSpPr/>
            <p:nvPr/>
          </p:nvSpPr>
          <p:spPr>
            <a:xfrm>
              <a:off x="-5171424" y="5627125"/>
              <a:ext cx="1059201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8" name="Google Shape;1848;p28"/>
            <p:cNvSpPr/>
            <p:nvPr/>
          </p:nvSpPr>
          <p:spPr>
            <a:xfrm>
              <a:off x="822808" y="437743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9" name="Google Shape;1849;p28"/>
            <p:cNvSpPr/>
            <p:nvPr/>
          </p:nvSpPr>
          <p:spPr>
            <a:xfrm>
              <a:off x="822808" y="5440765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0" name="Google Shape;1850;p28"/>
            <p:cNvSpPr/>
            <p:nvPr/>
          </p:nvSpPr>
          <p:spPr>
            <a:xfrm>
              <a:off x="822808" y="5086320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1" name="Google Shape;1851;p28"/>
            <p:cNvSpPr/>
            <p:nvPr/>
          </p:nvSpPr>
          <p:spPr>
            <a:xfrm>
              <a:off x="822808" y="473187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2" name="Google Shape;1852;p28"/>
            <p:cNvSpPr/>
            <p:nvPr/>
          </p:nvSpPr>
          <p:spPr>
            <a:xfrm>
              <a:off x="-7521298" y="459889"/>
              <a:ext cx="1064982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3" name="Google Shape;1853;p28"/>
            <p:cNvSpPr/>
            <p:nvPr/>
          </p:nvSpPr>
          <p:spPr>
            <a:xfrm>
              <a:off x="-11299605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4" name="Google Shape;1854;p28"/>
            <p:cNvSpPr/>
            <p:nvPr/>
          </p:nvSpPr>
          <p:spPr>
            <a:xfrm>
              <a:off x="-1307397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5" name="Google Shape;1855;p28"/>
            <p:cNvSpPr/>
            <p:nvPr/>
          </p:nvSpPr>
          <p:spPr>
            <a:xfrm>
              <a:off x="-1271910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6" name="Google Shape;1856;p28"/>
            <p:cNvSpPr/>
            <p:nvPr/>
          </p:nvSpPr>
          <p:spPr>
            <a:xfrm>
              <a:off x="-1236422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7" name="Google Shape;1857;p28"/>
            <p:cNvSpPr/>
            <p:nvPr/>
          </p:nvSpPr>
          <p:spPr>
            <a:xfrm>
              <a:off x="-1200935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8" name="Google Shape;1858;p28"/>
            <p:cNvSpPr/>
            <p:nvPr/>
          </p:nvSpPr>
          <p:spPr>
            <a:xfrm>
              <a:off x="-1165447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9" name="Google Shape;1859;p28"/>
            <p:cNvSpPr/>
            <p:nvPr/>
          </p:nvSpPr>
          <p:spPr>
            <a:xfrm>
              <a:off x="-1541104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0" name="Google Shape;1860;p28"/>
            <p:cNvSpPr/>
            <p:nvPr/>
          </p:nvSpPr>
          <p:spPr>
            <a:xfrm>
              <a:off x="-17163929" y="3089125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1" name="Google Shape;1861;p28"/>
            <p:cNvSpPr/>
            <p:nvPr/>
          </p:nvSpPr>
          <p:spPr>
            <a:xfrm>
              <a:off x="-17163929" y="351539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2" name="Google Shape;1862;p28"/>
            <p:cNvSpPr/>
            <p:nvPr/>
          </p:nvSpPr>
          <p:spPr>
            <a:xfrm>
              <a:off x="393150" y="2661163"/>
              <a:ext cx="175901" cy="47820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3" name="Google Shape;1863;p28"/>
            <p:cNvSpPr/>
            <p:nvPr/>
          </p:nvSpPr>
          <p:spPr>
            <a:xfrm>
              <a:off x="393150" y="2661163"/>
              <a:ext cx="175901" cy="47820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423365941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29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66" name="Google Shape;1866;p29"/>
          <p:cNvSpPr txBox="1">
            <a:spLocks noGrp="1"/>
          </p:cNvSpPr>
          <p:nvPr>
            <p:ph type="subTitle" idx="1"/>
          </p:nvPr>
        </p:nvSpPr>
        <p:spPr>
          <a:xfrm>
            <a:off x="2843700" y="2602989"/>
            <a:ext cx="28768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67" name="Google Shape;1867;p29"/>
          <p:cNvSpPr txBox="1">
            <a:spLocks noGrp="1"/>
          </p:cNvSpPr>
          <p:nvPr>
            <p:ph type="subTitle" idx="2"/>
          </p:nvPr>
        </p:nvSpPr>
        <p:spPr>
          <a:xfrm>
            <a:off x="2843700" y="2094667"/>
            <a:ext cx="28768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68" name="Google Shape;1868;p29"/>
          <p:cNvSpPr txBox="1">
            <a:spLocks noGrp="1"/>
          </p:cNvSpPr>
          <p:nvPr>
            <p:ph type="subTitle" idx="3"/>
          </p:nvPr>
        </p:nvSpPr>
        <p:spPr>
          <a:xfrm>
            <a:off x="2843700" y="4534723"/>
            <a:ext cx="28768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69" name="Google Shape;1869;p29"/>
          <p:cNvSpPr txBox="1">
            <a:spLocks noGrp="1"/>
          </p:cNvSpPr>
          <p:nvPr>
            <p:ph type="subTitle" idx="4"/>
          </p:nvPr>
        </p:nvSpPr>
        <p:spPr>
          <a:xfrm>
            <a:off x="2843700" y="4026400"/>
            <a:ext cx="28768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70" name="Google Shape;1870;p29"/>
          <p:cNvSpPr txBox="1">
            <a:spLocks noGrp="1"/>
          </p:cNvSpPr>
          <p:nvPr>
            <p:ph type="subTitle" idx="5"/>
          </p:nvPr>
        </p:nvSpPr>
        <p:spPr>
          <a:xfrm>
            <a:off x="7882467" y="2602989"/>
            <a:ext cx="28768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71" name="Google Shape;1871;p29"/>
          <p:cNvSpPr txBox="1">
            <a:spLocks noGrp="1"/>
          </p:cNvSpPr>
          <p:nvPr>
            <p:ph type="subTitle" idx="6"/>
          </p:nvPr>
        </p:nvSpPr>
        <p:spPr>
          <a:xfrm>
            <a:off x="7882467" y="2094667"/>
            <a:ext cx="28768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72" name="Google Shape;1872;p29"/>
          <p:cNvSpPr txBox="1">
            <a:spLocks noGrp="1"/>
          </p:cNvSpPr>
          <p:nvPr>
            <p:ph type="subTitle" idx="7"/>
          </p:nvPr>
        </p:nvSpPr>
        <p:spPr>
          <a:xfrm>
            <a:off x="7882467" y="4534723"/>
            <a:ext cx="28768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73" name="Google Shape;1873;p29"/>
          <p:cNvSpPr txBox="1">
            <a:spLocks noGrp="1"/>
          </p:cNvSpPr>
          <p:nvPr>
            <p:ph type="subTitle" idx="8"/>
          </p:nvPr>
        </p:nvSpPr>
        <p:spPr>
          <a:xfrm>
            <a:off x="7882467" y="4026400"/>
            <a:ext cx="28768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874" name="Google Shape;1874;p29"/>
          <p:cNvGrpSpPr/>
          <p:nvPr/>
        </p:nvGrpSpPr>
        <p:grpSpPr>
          <a:xfrm rot="10800000">
            <a:off x="-1441394" y="3868083"/>
            <a:ext cx="4028963" cy="4195035"/>
            <a:chOff x="-1081045" y="-1072813"/>
            <a:chExt cx="3021722" cy="3146276"/>
          </a:xfrm>
        </p:grpSpPr>
        <p:sp>
          <p:nvSpPr>
            <p:cNvPr id="1875" name="Google Shape;1875;p29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6" name="Google Shape;1876;p29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7" name="Google Shape;1877;p29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8" name="Google Shape;1878;p29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9" name="Google Shape;1879;p29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0" name="Google Shape;1880;p29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1" name="Google Shape;1881;p29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2" name="Google Shape;1882;p29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883" name="Google Shape;1883;p29"/>
          <p:cNvGrpSpPr/>
          <p:nvPr/>
        </p:nvGrpSpPr>
        <p:grpSpPr>
          <a:xfrm rot="10800000">
            <a:off x="10930168" y="-841235"/>
            <a:ext cx="1544233" cy="3758819"/>
            <a:chOff x="-444950" y="2746461"/>
            <a:chExt cx="1158175" cy="2819114"/>
          </a:xfrm>
        </p:grpSpPr>
        <p:sp>
          <p:nvSpPr>
            <p:cNvPr id="1884" name="Google Shape;1884;p29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885" name="Google Shape;1885;p29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6" name="Google Shape;1886;p29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7" name="Google Shape;1887;p29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888" name="Google Shape;1888;p29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9" name="Google Shape;1889;p29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0" name="Google Shape;1890;p29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1" name="Google Shape;1891;p29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892" name="Google Shape;1892;p29"/>
          <p:cNvGrpSpPr/>
          <p:nvPr/>
        </p:nvGrpSpPr>
        <p:grpSpPr>
          <a:xfrm rot="-5400000" flipH="1">
            <a:off x="7544034" y="6221935"/>
            <a:ext cx="5630517" cy="5451748"/>
            <a:chOff x="8129425" y="2555026"/>
            <a:chExt cx="4222888" cy="4088811"/>
          </a:xfrm>
        </p:grpSpPr>
        <p:sp>
          <p:nvSpPr>
            <p:cNvPr id="1893" name="Google Shape;1893;p2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4" name="Google Shape;1894;p2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5" name="Google Shape;1895;p2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6" name="Google Shape;1896;p2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7" name="Google Shape;1897;p2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8" name="Google Shape;1898;p2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9" name="Google Shape;1899;p2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0" name="Google Shape;1900;p2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901" name="Google Shape;1901;p29"/>
          <p:cNvGrpSpPr/>
          <p:nvPr/>
        </p:nvGrpSpPr>
        <p:grpSpPr>
          <a:xfrm>
            <a:off x="-4091349" y="-13263630"/>
            <a:ext cx="5003385" cy="16181231"/>
            <a:chOff x="-3068512" y="-9947723"/>
            <a:chExt cx="3752539" cy="12135923"/>
          </a:xfrm>
        </p:grpSpPr>
        <p:sp>
          <p:nvSpPr>
            <p:cNvPr id="1902" name="Google Shape;1902;p29"/>
            <p:cNvSpPr/>
            <p:nvPr/>
          </p:nvSpPr>
          <p:spPr>
            <a:xfrm flipH="1">
              <a:off x="-2933272" y="-5994223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3" name="Google Shape;1903;p29"/>
            <p:cNvSpPr/>
            <p:nvPr/>
          </p:nvSpPr>
          <p:spPr>
            <a:xfrm flipH="1">
              <a:off x="519307" y="-404680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4" name="Google Shape;1904;p29"/>
            <p:cNvSpPr/>
            <p:nvPr/>
          </p:nvSpPr>
          <p:spPr>
            <a:xfrm flipH="1">
              <a:off x="549910" y="-142680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5" name="Google Shape;1905;p29"/>
            <p:cNvSpPr/>
            <p:nvPr/>
          </p:nvSpPr>
          <p:spPr>
            <a:xfrm flipH="1">
              <a:off x="100683" y="-9888941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6" name="Google Shape;1906;p29"/>
            <p:cNvSpPr/>
            <p:nvPr/>
          </p:nvSpPr>
          <p:spPr>
            <a:xfrm flipH="1">
              <a:off x="-2933304" y="-9888941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7" name="Google Shape;1907;p29"/>
            <p:cNvSpPr/>
            <p:nvPr/>
          </p:nvSpPr>
          <p:spPr>
            <a:xfrm flipH="1">
              <a:off x="-2959201" y="-439730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8" name="Google Shape;1908;p29"/>
            <p:cNvSpPr/>
            <p:nvPr/>
          </p:nvSpPr>
          <p:spPr>
            <a:xfrm flipH="1">
              <a:off x="-2959201" y="-418561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9" name="Google Shape;1909;p29"/>
            <p:cNvSpPr/>
            <p:nvPr/>
          </p:nvSpPr>
          <p:spPr>
            <a:xfrm flipH="1">
              <a:off x="-2959201" y="-3971510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0" name="Google Shape;1910;p29"/>
            <p:cNvSpPr/>
            <p:nvPr/>
          </p:nvSpPr>
          <p:spPr>
            <a:xfrm flipH="1">
              <a:off x="-2959201" y="-375994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1" name="Google Shape;1911;p29"/>
            <p:cNvSpPr/>
            <p:nvPr/>
          </p:nvSpPr>
          <p:spPr>
            <a:xfrm flipH="1">
              <a:off x="-2959201" y="-354825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2" name="Google Shape;1912;p29"/>
            <p:cNvSpPr/>
            <p:nvPr/>
          </p:nvSpPr>
          <p:spPr>
            <a:xfrm flipH="1">
              <a:off x="100675" y="-9286920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3" name="Google Shape;1913;p29"/>
            <p:cNvSpPr/>
            <p:nvPr/>
          </p:nvSpPr>
          <p:spPr>
            <a:xfrm rot="5400000">
              <a:off x="-4092306" y="110720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4" name="Google Shape;1914;p29"/>
            <p:cNvSpPr/>
            <p:nvPr/>
          </p:nvSpPr>
          <p:spPr>
            <a:xfrm rot="5400000">
              <a:off x="-3287162" y="-1714756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5" name="Google Shape;1915;p29"/>
            <p:cNvSpPr/>
            <p:nvPr/>
          </p:nvSpPr>
          <p:spPr>
            <a:xfrm rot="5400000">
              <a:off x="-2081713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6" name="Google Shape;1916;p29"/>
            <p:cNvSpPr/>
            <p:nvPr/>
          </p:nvSpPr>
          <p:spPr>
            <a:xfrm rot="5400000">
              <a:off x="-2792212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7" name="Google Shape;1917;p29"/>
            <p:cNvSpPr/>
            <p:nvPr/>
          </p:nvSpPr>
          <p:spPr>
            <a:xfrm rot="5400000">
              <a:off x="-2555379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8" name="Google Shape;1918;p29"/>
            <p:cNvSpPr/>
            <p:nvPr/>
          </p:nvSpPr>
          <p:spPr>
            <a:xfrm rot="5400000">
              <a:off x="-2318546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9" name="Google Shape;1919;p29"/>
            <p:cNvSpPr/>
            <p:nvPr/>
          </p:nvSpPr>
          <p:spPr>
            <a:xfrm rot="5400000">
              <a:off x="163567" y="-3282978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0" name="Google Shape;1920;p29"/>
            <p:cNvSpPr/>
            <p:nvPr/>
          </p:nvSpPr>
          <p:spPr>
            <a:xfrm rot="5400000">
              <a:off x="-2992046" y="-602929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1" name="Google Shape;1921;p29"/>
            <p:cNvSpPr/>
            <p:nvPr/>
          </p:nvSpPr>
          <p:spPr>
            <a:xfrm rot="5400000">
              <a:off x="-2992046" y="-721489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2" name="Google Shape;1922;p29"/>
            <p:cNvSpPr/>
            <p:nvPr/>
          </p:nvSpPr>
          <p:spPr>
            <a:xfrm rot="5400000">
              <a:off x="-2992046" y="-697777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3" name="Google Shape;1923;p29"/>
            <p:cNvSpPr/>
            <p:nvPr/>
          </p:nvSpPr>
          <p:spPr>
            <a:xfrm rot="5400000">
              <a:off x="-2992046" y="-674065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4" name="Google Shape;1924;p29"/>
            <p:cNvSpPr/>
            <p:nvPr/>
          </p:nvSpPr>
          <p:spPr>
            <a:xfrm rot="5400000">
              <a:off x="-2992046" y="-650353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5" name="Google Shape;1925;p29"/>
            <p:cNvSpPr/>
            <p:nvPr/>
          </p:nvSpPr>
          <p:spPr>
            <a:xfrm rot="5400000">
              <a:off x="-2992046" y="-626641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6" name="Google Shape;1926;p29"/>
            <p:cNvSpPr/>
            <p:nvPr/>
          </p:nvSpPr>
          <p:spPr>
            <a:xfrm rot="5400000">
              <a:off x="-2992046" y="-877647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7" name="Google Shape;1927;p29"/>
            <p:cNvSpPr/>
            <p:nvPr/>
          </p:nvSpPr>
          <p:spPr>
            <a:xfrm rot="5400000">
              <a:off x="-1220890" y="-994772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8" name="Google Shape;1928;p29"/>
            <p:cNvSpPr/>
            <p:nvPr/>
          </p:nvSpPr>
          <p:spPr>
            <a:xfrm rot="5400000">
              <a:off x="-1505714" y="-994772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9" name="Google Shape;1929;p29"/>
            <p:cNvSpPr/>
            <p:nvPr/>
          </p:nvSpPr>
          <p:spPr>
            <a:xfrm flipH="1">
              <a:off x="-2933272" y="-5994223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0" name="Google Shape;1930;p29"/>
            <p:cNvSpPr/>
            <p:nvPr/>
          </p:nvSpPr>
          <p:spPr>
            <a:xfrm flipH="1">
              <a:off x="519307" y="-404680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1" name="Google Shape;1931;p29"/>
            <p:cNvSpPr/>
            <p:nvPr/>
          </p:nvSpPr>
          <p:spPr>
            <a:xfrm flipH="1">
              <a:off x="549910" y="-142680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2" name="Google Shape;1932;p29"/>
            <p:cNvSpPr/>
            <p:nvPr/>
          </p:nvSpPr>
          <p:spPr>
            <a:xfrm flipH="1">
              <a:off x="100683" y="-9888941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3" name="Google Shape;1933;p29"/>
            <p:cNvSpPr/>
            <p:nvPr/>
          </p:nvSpPr>
          <p:spPr>
            <a:xfrm flipH="1">
              <a:off x="-2933304" y="-9888941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4" name="Google Shape;1934;p29"/>
            <p:cNvSpPr/>
            <p:nvPr/>
          </p:nvSpPr>
          <p:spPr>
            <a:xfrm flipH="1">
              <a:off x="-2959201" y="-439730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5" name="Google Shape;1935;p29"/>
            <p:cNvSpPr/>
            <p:nvPr/>
          </p:nvSpPr>
          <p:spPr>
            <a:xfrm flipH="1">
              <a:off x="-2959201" y="-418561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6" name="Google Shape;1936;p29"/>
            <p:cNvSpPr/>
            <p:nvPr/>
          </p:nvSpPr>
          <p:spPr>
            <a:xfrm flipH="1">
              <a:off x="-2959201" y="-3971510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7" name="Google Shape;1937;p29"/>
            <p:cNvSpPr/>
            <p:nvPr/>
          </p:nvSpPr>
          <p:spPr>
            <a:xfrm flipH="1">
              <a:off x="-2959201" y="-375994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8" name="Google Shape;1938;p29"/>
            <p:cNvSpPr/>
            <p:nvPr/>
          </p:nvSpPr>
          <p:spPr>
            <a:xfrm flipH="1">
              <a:off x="-2959201" y="-354825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9" name="Google Shape;1939;p29"/>
            <p:cNvSpPr/>
            <p:nvPr/>
          </p:nvSpPr>
          <p:spPr>
            <a:xfrm flipH="1">
              <a:off x="100675" y="-9286920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0" name="Google Shape;1940;p29"/>
            <p:cNvSpPr/>
            <p:nvPr/>
          </p:nvSpPr>
          <p:spPr>
            <a:xfrm rot="5400000">
              <a:off x="-4092306" y="110720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1" name="Google Shape;1941;p29"/>
            <p:cNvSpPr/>
            <p:nvPr/>
          </p:nvSpPr>
          <p:spPr>
            <a:xfrm rot="5400000">
              <a:off x="196075" y="-80106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2" name="Google Shape;1942;p29"/>
            <p:cNvSpPr/>
            <p:nvPr/>
          </p:nvSpPr>
          <p:spPr>
            <a:xfrm rot="5400000">
              <a:off x="-2081713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3" name="Google Shape;1943;p29"/>
            <p:cNvSpPr/>
            <p:nvPr/>
          </p:nvSpPr>
          <p:spPr>
            <a:xfrm rot="5400000">
              <a:off x="-2792212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4" name="Google Shape;1944;p29"/>
            <p:cNvSpPr/>
            <p:nvPr/>
          </p:nvSpPr>
          <p:spPr>
            <a:xfrm rot="5400000">
              <a:off x="-2555379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5" name="Google Shape;1945;p29"/>
            <p:cNvSpPr/>
            <p:nvPr/>
          </p:nvSpPr>
          <p:spPr>
            <a:xfrm rot="5400000">
              <a:off x="-2318546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6" name="Google Shape;1946;p29"/>
            <p:cNvSpPr/>
            <p:nvPr/>
          </p:nvSpPr>
          <p:spPr>
            <a:xfrm rot="5400000">
              <a:off x="163567" y="-3282978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7" name="Google Shape;1947;p29"/>
            <p:cNvSpPr/>
            <p:nvPr/>
          </p:nvSpPr>
          <p:spPr>
            <a:xfrm rot="5400000">
              <a:off x="-2992046" y="-602929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8" name="Google Shape;1948;p29"/>
            <p:cNvSpPr/>
            <p:nvPr/>
          </p:nvSpPr>
          <p:spPr>
            <a:xfrm rot="5400000">
              <a:off x="-2992046" y="-721489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9" name="Google Shape;1949;p29"/>
            <p:cNvSpPr/>
            <p:nvPr/>
          </p:nvSpPr>
          <p:spPr>
            <a:xfrm rot="5400000">
              <a:off x="-2992046" y="-697777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0" name="Google Shape;1950;p29"/>
            <p:cNvSpPr/>
            <p:nvPr/>
          </p:nvSpPr>
          <p:spPr>
            <a:xfrm rot="5400000">
              <a:off x="-2992046" y="-674065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1" name="Google Shape;1951;p29"/>
            <p:cNvSpPr/>
            <p:nvPr/>
          </p:nvSpPr>
          <p:spPr>
            <a:xfrm rot="5400000">
              <a:off x="-2992046" y="-650353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2" name="Google Shape;1952;p29"/>
            <p:cNvSpPr/>
            <p:nvPr/>
          </p:nvSpPr>
          <p:spPr>
            <a:xfrm rot="5400000">
              <a:off x="-2992046" y="-626641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3" name="Google Shape;1953;p29"/>
            <p:cNvSpPr/>
            <p:nvPr/>
          </p:nvSpPr>
          <p:spPr>
            <a:xfrm rot="5400000">
              <a:off x="-2992046" y="-877647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4" name="Google Shape;1954;p29"/>
            <p:cNvSpPr/>
            <p:nvPr/>
          </p:nvSpPr>
          <p:spPr>
            <a:xfrm rot="5400000">
              <a:off x="-1220890" y="-994772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5" name="Google Shape;1955;p29"/>
            <p:cNvSpPr/>
            <p:nvPr/>
          </p:nvSpPr>
          <p:spPr>
            <a:xfrm rot="5400000">
              <a:off x="-1505714" y="-994772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6" name="Google Shape;1956;p29"/>
            <p:cNvSpPr/>
            <p:nvPr/>
          </p:nvSpPr>
          <p:spPr>
            <a:xfrm rot="5400000">
              <a:off x="196075" y="-80106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41630319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p30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959" name="Google Shape;1959;p30"/>
          <p:cNvGrpSpPr/>
          <p:nvPr/>
        </p:nvGrpSpPr>
        <p:grpSpPr>
          <a:xfrm>
            <a:off x="-4816763" y="4728635"/>
            <a:ext cx="5451748" cy="5451748"/>
            <a:chOff x="-3640848" y="2185426"/>
            <a:chExt cx="4088811" cy="4088811"/>
          </a:xfrm>
        </p:grpSpPr>
        <p:sp>
          <p:nvSpPr>
            <p:cNvPr id="1960" name="Google Shape;1960;p30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1" name="Google Shape;1961;p30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962" name="Google Shape;1962;p30"/>
          <p:cNvGrpSpPr/>
          <p:nvPr/>
        </p:nvGrpSpPr>
        <p:grpSpPr>
          <a:xfrm>
            <a:off x="-1800769" y="511467"/>
            <a:ext cx="2571693" cy="3768795"/>
            <a:chOff x="-1350577" y="383600"/>
            <a:chExt cx="1928770" cy="2826596"/>
          </a:xfrm>
        </p:grpSpPr>
        <p:sp>
          <p:nvSpPr>
            <p:cNvPr id="1963" name="Google Shape;1963;p30"/>
            <p:cNvSpPr/>
            <p:nvPr/>
          </p:nvSpPr>
          <p:spPr>
            <a:xfrm rot="5400000">
              <a:off x="-1711634" y="920412"/>
              <a:ext cx="2650694" cy="1753015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4" name="Google Shape;1964;p30"/>
            <p:cNvSpPr/>
            <p:nvPr/>
          </p:nvSpPr>
          <p:spPr>
            <a:xfrm flipH="1">
              <a:off x="-1350577" y="303431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5" name="Google Shape;1965;p30"/>
            <p:cNvSpPr/>
            <p:nvPr/>
          </p:nvSpPr>
          <p:spPr>
            <a:xfrm flipH="1">
              <a:off x="402308" y="383600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6" name="Google Shape;1966;p30"/>
            <p:cNvSpPr/>
            <p:nvPr/>
          </p:nvSpPr>
          <p:spPr>
            <a:xfrm flipH="1">
              <a:off x="402308" y="80986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7" name="Google Shape;1967;p30"/>
            <p:cNvSpPr/>
            <p:nvPr/>
          </p:nvSpPr>
          <p:spPr>
            <a:xfrm rot="5400000">
              <a:off x="-1711634" y="920412"/>
              <a:ext cx="2650694" cy="1753015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8" name="Google Shape;1968;p30"/>
            <p:cNvSpPr/>
            <p:nvPr/>
          </p:nvSpPr>
          <p:spPr>
            <a:xfrm flipH="1">
              <a:off x="-1350577" y="303431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9" name="Google Shape;1969;p30"/>
            <p:cNvSpPr/>
            <p:nvPr/>
          </p:nvSpPr>
          <p:spPr>
            <a:xfrm flipH="1">
              <a:off x="402308" y="383600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0" name="Google Shape;1970;p30"/>
            <p:cNvSpPr/>
            <p:nvPr/>
          </p:nvSpPr>
          <p:spPr>
            <a:xfrm flipH="1">
              <a:off x="402308" y="80986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971" name="Google Shape;1971;p30"/>
          <p:cNvSpPr txBox="1">
            <a:spLocks noGrp="1"/>
          </p:cNvSpPr>
          <p:nvPr>
            <p:ph type="subTitle" idx="1"/>
          </p:nvPr>
        </p:nvSpPr>
        <p:spPr>
          <a:xfrm>
            <a:off x="950967" y="4447189"/>
            <a:ext cx="24680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72" name="Google Shape;1972;p30"/>
          <p:cNvSpPr txBox="1">
            <a:spLocks noGrp="1"/>
          </p:cNvSpPr>
          <p:nvPr>
            <p:ph type="subTitle" idx="2"/>
          </p:nvPr>
        </p:nvSpPr>
        <p:spPr>
          <a:xfrm>
            <a:off x="950967" y="3878209"/>
            <a:ext cx="24680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73" name="Google Shape;1973;p30"/>
          <p:cNvSpPr txBox="1">
            <a:spLocks noGrp="1"/>
          </p:cNvSpPr>
          <p:nvPr>
            <p:ph type="subTitle" idx="3"/>
          </p:nvPr>
        </p:nvSpPr>
        <p:spPr>
          <a:xfrm>
            <a:off x="8772967" y="4447189"/>
            <a:ext cx="24680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74" name="Google Shape;1974;p30"/>
          <p:cNvSpPr txBox="1">
            <a:spLocks noGrp="1"/>
          </p:cNvSpPr>
          <p:nvPr>
            <p:ph type="subTitle" idx="4"/>
          </p:nvPr>
        </p:nvSpPr>
        <p:spPr>
          <a:xfrm>
            <a:off x="8772967" y="3878209"/>
            <a:ext cx="24680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975" name="Google Shape;1975;p30"/>
          <p:cNvGrpSpPr/>
          <p:nvPr/>
        </p:nvGrpSpPr>
        <p:grpSpPr>
          <a:xfrm>
            <a:off x="8390572" y="-6122"/>
            <a:ext cx="6905123" cy="6904604"/>
            <a:chOff x="6292929" y="-4592"/>
            <a:chExt cx="5178842" cy="5178453"/>
          </a:xfrm>
        </p:grpSpPr>
        <p:sp>
          <p:nvSpPr>
            <p:cNvPr id="1976" name="Google Shape;1976;p30"/>
            <p:cNvSpPr/>
            <p:nvPr/>
          </p:nvSpPr>
          <p:spPr>
            <a:xfrm rot="2716073" flipH="1">
              <a:off x="7066103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7" name="Google Shape;1977;p30"/>
            <p:cNvSpPr/>
            <p:nvPr/>
          </p:nvSpPr>
          <p:spPr>
            <a:xfrm rot="2716073" flipH="1">
              <a:off x="7066103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8" name="Google Shape;1978;p30"/>
            <p:cNvSpPr/>
            <p:nvPr/>
          </p:nvSpPr>
          <p:spPr>
            <a:xfrm rot="5400000" flipH="1">
              <a:off x="8498352" y="4465344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9" name="Google Shape;1979;p30"/>
            <p:cNvSpPr/>
            <p:nvPr/>
          </p:nvSpPr>
          <p:spPr>
            <a:xfrm rot="5400000" flipH="1">
              <a:off x="8498352" y="4465344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980" name="Google Shape;1980;p30"/>
          <p:cNvSpPr txBox="1">
            <a:spLocks noGrp="1"/>
          </p:cNvSpPr>
          <p:nvPr>
            <p:ph type="subTitle" idx="5"/>
          </p:nvPr>
        </p:nvSpPr>
        <p:spPr>
          <a:xfrm>
            <a:off x="6165633" y="4447189"/>
            <a:ext cx="24680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81" name="Google Shape;1981;p30"/>
          <p:cNvSpPr txBox="1">
            <a:spLocks noGrp="1"/>
          </p:cNvSpPr>
          <p:nvPr>
            <p:ph type="subTitle" idx="6"/>
          </p:nvPr>
        </p:nvSpPr>
        <p:spPr>
          <a:xfrm>
            <a:off x="6165633" y="3878209"/>
            <a:ext cx="24680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82" name="Google Shape;1982;p30"/>
          <p:cNvSpPr txBox="1">
            <a:spLocks noGrp="1"/>
          </p:cNvSpPr>
          <p:nvPr>
            <p:ph type="subTitle" idx="7"/>
          </p:nvPr>
        </p:nvSpPr>
        <p:spPr>
          <a:xfrm>
            <a:off x="3558300" y="4447189"/>
            <a:ext cx="24680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83" name="Google Shape;1983;p30"/>
          <p:cNvSpPr txBox="1">
            <a:spLocks noGrp="1"/>
          </p:cNvSpPr>
          <p:nvPr>
            <p:ph type="subTitle" idx="8"/>
          </p:nvPr>
        </p:nvSpPr>
        <p:spPr>
          <a:xfrm>
            <a:off x="3558300" y="3878209"/>
            <a:ext cx="24680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5057959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31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986" name="Google Shape;1986;p31"/>
          <p:cNvGrpSpPr/>
          <p:nvPr/>
        </p:nvGrpSpPr>
        <p:grpSpPr>
          <a:xfrm rot="10800000" flipH="1">
            <a:off x="11040934" y="-1448425"/>
            <a:ext cx="5630517" cy="5451748"/>
            <a:chOff x="8129425" y="2555026"/>
            <a:chExt cx="4222888" cy="4088811"/>
          </a:xfrm>
        </p:grpSpPr>
        <p:sp>
          <p:nvSpPr>
            <p:cNvPr id="1987" name="Google Shape;1987;p31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9" name="Google Shape;1989;p31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0" name="Google Shape;1990;p31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1" name="Google Shape;1991;p31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2" name="Google Shape;1992;p31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3" name="Google Shape;1993;p31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4" name="Google Shape;1994;p31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995" name="Google Shape;1995;p31"/>
          <p:cNvGrpSpPr/>
          <p:nvPr/>
        </p:nvGrpSpPr>
        <p:grpSpPr>
          <a:xfrm>
            <a:off x="-4011649" y="-6523822"/>
            <a:ext cx="4962601" cy="16181231"/>
            <a:chOff x="-3170262" y="3452177"/>
            <a:chExt cx="3721951" cy="12135923"/>
          </a:xfrm>
        </p:grpSpPr>
        <p:sp>
          <p:nvSpPr>
            <p:cNvPr id="1996" name="Google Shape;1996;p31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7" name="Google Shape;1997;p31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8" name="Google Shape;1998;p31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9" name="Google Shape;1999;p31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0" name="Google Shape;2000;p31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1" name="Google Shape;2001;p31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2" name="Google Shape;2002;p31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3" name="Google Shape;2003;p31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4" name="Google Shape;2004;p31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5" name="Google Shape;2005;p31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6" name="Google Shape;2006;p31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7" name="Google Shape;2007;p31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8" name="Google Shape;2008;p31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9" name="Google Shape;2009;p31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0" name="Google Shape;2010;p31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1" name="Google Shape;2011;p31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2" name="Google Shape;2012;p31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3" name="Google Shape;2013;p31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4" name="Google Shape;2014;p31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5" name="Google Shape;2015;p31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6" name="Google Shape;2016;p31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7" name="Google Shape;2017;p31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8" name="Google Shape;2018;p31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9" name="Google Shape;2019;p31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0" name="Google Shape;2020;p31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1" name="Google Shape;2021;p31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2" name="Google Shape;2022;p31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3" name="Google Shape;2023;p31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4" name="Google Shape;2024;p31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5" name="Google Shape;2025;p31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6" name="Google Shape;2026;p31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7" name="Google Shape;2027;p31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8" name="Google Shape;2028;p31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9" name="Google Shape;2029;p31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0" name="Google Shape;2030;p31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1" name="Google Shape;2031;p31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2" name="Google Shape;2032;p31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3" name="Google Shape;2033;p31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4" name="Google Shape;2034;p31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5" name="Google Shape;2035;p31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6" name="Google Shape;2036;p31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7" name="Google Shape;2037;p31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8" name="Google Shape;2038;p31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9" name="Google Shape;2039;p31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0" name="Google Shape;2040;p31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1" name="Google Shape;2041;p31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2" name="Google Shape;2042;p31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3" name="Google Shape;2043;p31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4" name="Google Shape;2044;p31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5" name="Google Shape;2045;p31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6" name="Google Shape;2046;p31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7" name="Google Shape;2047;p31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8" name="Google Shape;2048;p31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9" name="Google Shape;2049;p31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0" name="Google Shape;2050;p31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1" name="Google Shape;2051;p31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052" name="Google Shape;2052;p31"/>
          <p:cNvGrpSpPr/>
          <p:nvPr/>
        </p:nvGrpSpPr>
        <p:grpSpPr>
          <a:xfrm>
            <a:off x="4433101" y="6081232"/>
            <a:ext cx="9289199" cy="400384"/>
            <a:chOff x="3324825" y="4560924"/>
            <a:chExt cx="6966899" cy="300288"/>
          </a:xfrm>
        </p:grpSpPr>
        <p:sp>
          <p:nvSpPr>
            <p:cNvPr id="2053" name="Google Shape;2053;p31"/>
            <p:cNvSpPr/>
            <p:nvPr/>
          </p:nvSpPr>
          <p:spPr>
            <a:xfrm rot="5400000" flipH="1">
              <a:off x="6768469" y="133795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4" name="Google Shape;2054;p31"/>
            <p:cNvSpPr/>
            <p:nvPr/>
          </p:nvSpPr>
          <p:spPr>
            <a:xfrm rot="10800000">
              <a:off x="6513499" y="45609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5" name="Google Shape;2055;p31"/>
            <p:cNvSpPr/>
            <p:nvPr/>
          </p:nvSpPr>
          <p:spPr>
            <a:xfrm rot="10800000">
              <a:off x="6513499" y="45609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6" name="Google Shape;2056;p31"/>
            <p:cNvSpPr/>
            <p:nvPr/>
          </p:nvSpPr>
          <p:spPr>
            <a:xfrm>
              <a:off x="3324825" y="461970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057" name="Google Shape;2057;p31"/>
          <p:cNvSpPr txBox="1">
            <a:spLocks noGrp="1"/>
          </p:cNvSpPr>
          <p:nvPr>
            <p:ph type="subTitle" idx="1"/>
          </p:nvPr>
        </p:nvSpPr>
        <p:spPr>
          <a:xfrm>
            <a:off x="6236116" y="2474859"/>
            <a:ext cx="31416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58" name="Google Shape;2058;p31"/>
          <p:cNvSpPr txBox="1">
            <a:spLocks noGrp="1"/>
          </p:cNvSpPr>
          <p:nvPr>
            <p:ph type="subTitle" idx="2"/>
          </p:nvPr>
        </p:nvSpPr>
        <p:spPr>
          <a:xfrm>
            <a:off x="6236116" y="1966533"/>
            <a:ext cx="3141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59" name="Google Shape;2059;p31"/>
          <p:cNvSpPr txBox="1">
            <a:spLocks noGrp="1"/>
          </p:cNvSpPr>
          <p:nvPr>
            <p:ph type="subTitle" idx="3"/>
          </p:nvPr>
        </p:nvSpPr>
        <p:spPr>
          <a:xfrm>
            <a:off x="1103367" y="4406592"/>
            <a:ext cx="31416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0" name="Google Shape;2060;p31"/>
          <p:cNvSpPr txBox="1">
            <a:spLocks noGrp="1"/>
          </p:cNvSpPr>
          <p:nvPr>
            <p:ph type="subTitle" idx="4"/>
          </p:nvPr>
        </p:nvSpPr>
        <p:spPr>
          <a:xfrm>
            <a:off x="1103367" y="3898267"/>
            <a:ext cx="3141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1" name="Google Shape;2061;p31"/>
          <p:cNvSpPr txBox="1">
            <a:spLocks noGrp="1"/>
          </p:cNvSpPr>
          <p:nvPr>
            <p:ph type="subTitle" idx="5"/>
          </p:nvPr>
        </p:nvSpPr>
        <p:spPr>
          <a:xfrm>
            <a:off x="7947033" y="4406592"/>
            <a:ext cx="31416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2" name="Google Shape;2062;p31"/>
          <p:cNvSpPr txBox="1">
            <a:spLocks noGrp="1"/>
          </p:cNvSpPr>
          <p:nvPr>
            <p:ph type="subTitle" idx="6"/>
          </p:nvPr>
        </p:nvSpPr>
        <p:spPr>
          <a:xfrm>
            <a:off x="7947033" y="3898267"/>
            <a:ext cx="3141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3" name="Google Shape;2063;p31"/>
          <p:cNvSpPr txBox="1">
            <a:spLocks noGrp="1"/>
          </p:cNvSpPr>
          <p:nvPr>
            <p:ph type="subTitle" idx="7"/>
          </p:nvPr>
        </p:nvSpPr>
        <p:spPr>
          <a:xfrm>
            <a:off x="4525200" y="4406592"/>
            <a:ext cx="31416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4" name="Google Shape;2064;p31"/>
          <p:cNvSpPr txBox="1">
            <a:spLocks noGrp="1"/>
          </p:cNvSpPr>
          <p:nvPr>
            <p:ph type="subTitle" idx="8"/>
          </p:nvPr>
        </p:nvSpPr>
        <p:spPr>
          <a:xfrm>
            <a:off x="4525200" y="3898267"/>
            <a:ext cx="3141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5" name="Google Shape;2065;p31"/>
          <p:cNvSpPr txBox="1">
            <a:spLocks noGrp="1"/>
          </p:cNvSpPr>
          <p:nvPr>
            <p:ph type="subTitle" idx="9"/>
          </p:nvPr>
        </p:nvSpPr>
        <p:spPr>
          <a:xfrm>
            <a:off x="2814284" y="2474859"/>
            <a:ext cx="3141600" cy="1046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6" name="Google Shape;2066;p31"/>
          <p:cNvSpPr txBox="1">
            <a:spLocks noGrp="1"/>
          </p:cNvSpPr>
          <p:nvPr>
            <p:ph type="subTitle" idx="13"/>
          </p:nvPr>
        </p:nvSpPr>
        <p:spPr>
          <a:xfrm>
            <a:off x="2814284" y="1966533"/>
            <a:ext cx="3141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2171688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2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69" name="Google Shape;2069;p32"/>
          <p:cNvSpPr txBox="1">
            <a:spLocks noGrp="1"/>
          </p:cNvSpPr>
          <p:nvPr>
            <p:ph type="subTitle" idx="1"/>
          </p:nvPr>
        </p:nvSpPr>
        <p:spPr>
          <a:xfrm>
            <a:off x="2407833" y="2280600"/>
            <a:ext cx="3583600" cy="594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0" name="Google Shape;2070;p32"/>
          <p:cNvSpPr txBox="1">
            <a:spLocks noGrp="1"/>
          </p:cNvSpPr>
          <p:nvPr>
            <p:ph type="subTitle" idx="2"/>
          </p:nvPr>
        </p:nvSpPr>
        <p:spPr>
          <a:xfrm>
            <a:off x="2407833" y="1772267"/>
            <a:ext cx="3583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1" name="Google Shape;2071;p32"/>
          <p:cNvSpPr txBox="1">
            <a:spLocks noGrp="1"/>
          </p:cNvSpPr>
          <p:nvPr>
            <p:ph type="subTitle" idx="3"/>
          </p:nvPr>
        </p:nvSpPr>
        <p:spPr>
          <a:xfrm>
            <a:off x="2407833" y="5436967"/>
            <a:ext cx="3583600" cy="594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2" name="Google Shape;2072;p32"/>
          <p:cNvSpPr txBox="1">
            <a:spLocks noGrp="1"/>
          </p:cNvSpPr>
          <p:nvPr>
            <p:ph type="subTitle" idx="4"/>
          </p:nvPr>
        </p:nvSpPr>
        <p:spPr>
          <a:xfrm>
            <a:off x="2407833" y="4928633"/>
            <a:ext cx="3583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3" name="Google Shape;2073;p32"/>
          <p:cNvSpPr txBox="1">
            <a:spLocks noGrp="1"/>
          </p:cNvSpPr>
          <p:nvPr>
            <p:ph type="subTitle" idx="5"/>
          </p:nvPr>
        </p:nvSpPr>
        <p:spPr>
          <a:xfrm>
            <a:off x="2407833" y="3858784"/>
            <a:ext cx="3583600" cy="594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4" name="Google Shape;2074;p32"/>
          <p:cNvSpPr txBox="1">
            <a:spLocks noGrp="1"/>
          </p:cNvSpPr>
          <p:nvPr>
            <p:ph type="subTitle" idx="6"/>
          </p:nvPr>
        </p:nvSpPr>
        <p:spPr>
          <a:xfrm>
            <a:off x="2407833" y="3350451"/>
            <a:ext cx="3583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5" name="Google Shape;2075;p32"/>
          <p:cNvSpPr txBox="1">
            <a:spLocks noGrp="1"/>
          </p:cNvSpPr>
          <p:nvPr>
            <p:ph type="subTitle" idx="7"/>
          </p:nvPr>
        </p:nvSpPr>
        <p:spPr>
          <a:xfrm>
            <a:off x="7547667" y="2280600"/>
            <a:ext cx="3583600" cy="594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6" name="Google Shape;2076;p32"/>
          <p:cNvSpPr txBox="1">
            <a:spLocks noGrp="1"/>
          </p:cNvSpPr>
          <p:nvPr>
            <p:ph type="subTitle" idx="8"/>
          </p:nvPr>
        </p:nvSpPr>
        <p:spPr>
          <a:xfrm>
            <a:off x="7547667" y="1772267"/>
            <a:ext cx="3583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7" name="Google Shape;2077;p32"/>
          <p:cNvSpPr txBox="1">
            <a:spLocks noGrp="1"/>
          </p:cNvSpPr>
          <p:nvPr>
            <p:ph type="subTitle" idx="9"/>
          </p:nvPr>
        </p:nvSpPr>
        <p:spPr>
          <a:xfrm>
            <a:off x="7547667" y="5436967"/>
            <a:ext cx="3583600" cy="594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8" name="Google Shape;2078;p32"/>
          <p:cNvSpPr txBox="1">
            <a:spLocks noGrp="1"/>
          </p:cNvSpPr>
          <p:nvPr>
            <p:ph type="subTitle" idx="13"/>
          </p:nvPr>
        </p:nvSpPr>
        <p:spPr>
          <a:xfrm>
            <a:off x="7547667" y="4928633"/>
            <a:ext cx="3583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9" name="Google Shape;2079;p32"/>
          <p:cNvSpPr txBox="1">
            <a:spLocks noGrp="1"/>
          </p:cNvSpPr>
          <p:nvPr>
            <p:ph type="subTitle" idx="14"/>
          </p:nvPr>
        </p:nvSpPr>
        <p:spPr>
          <a:xfrm>
            <a:off x="7547667" y="3858784"/>
            <a:ext cx="3583600" cy="594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0" name="Google Shape;2080;p32"/>
          <p:cNvSpPr txBox="1">
            <a:spLocks noGrp="1"/>
          </p:cNvSpPr>
          <p:nvPr>
            <p:ph type="subTitle" idx="15"/>
          </p:nvPr>
        </p:nvSpPr>
        <p:spPr>
          <a:xfrm>
            <a:off x="7547667" y="3350451"/>
            <a:ext cx="3583600" cy="5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081" name="Google Shape;2081;p32"/>
          <p:cNvGrpSpPr/>
          <p:nvPr/>
        </p:nvGrpSpPr>
        <p:grpSpPr>
          <a:xfrm rot="10800000">
            <a:off x="9625080" y="-2330536"/>
            <a:ext cx="4028963" cy="4195035"/>
            <a:chOff x="-1064015" y="2306598"/>
            <a:chExt cx="3021722" cy="3146276"/>
          </a:xfrm>
        </p:grpSpPr>
        <p:sp>
          <p:nvSpPr>
            <p:cNvPr id="2082" name="Google Shape;2082;p32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3" name="Google Shape;2083;p32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4" name="Google Shape;2084;p32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5" name="Google Shape;2085;p32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086" name="Google Shape;2086;p32"/>
          <p:cNvGrpSpPr/>
          <p:nvPr/>
        </p:nvGrpSpPr>
        <p:grpSpPr>
          <a:xfrm rot="10800000">
            <a:off x="-88300" y="2733987"/>
            <a:ext cx="824701" cy="7775348"/>
            <a:chOff x="8626375" y="-2137135"/>
            <a:chExt cx="618526" cy="5831511"/>
          </a:xfrm>
        </p:grpSpPr>
        <p:sp>
          <p:nvSpPr>
            <p:cNvPr id="2087" name="Google Shape;2087;p32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8" name="Google Shape;2088;p32"/>
            <p:cNvSpPr/>
            <p:nvPr/>
          </p:nvSpPr>
          <p:spPr>
            <a:xfrm rot="-5400000">
              <a:off x="8403006" y="2019204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9" name="Google Shape;2089;p32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0" name="Google Shape;2090;p32"/>
            <p:cNvSpPr/>
            <p:nvPr/>
          </p:nvSpPr>
          <p:spPr>
            <a:xfrm rot="-5400000">
              <a:off x="8403006" y="2019204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091" name="Google Shape;2091;p32"/>
          <p:cNvGrpSpPr/>
          <p:nvPr/>
        </p:nvGrpSpPr>
        <p:grpSpPr>
          <a:xfrm>
            <a:off x="11665684" y="719380"/>
            <a:ext cx="156697" cy="692053"/>
            <a:chOff x="9744987" y="2954335"/>
            <a:chExt cx="117523" cy="519040"/>
          </a:xfrm>
        </p:grpSpPr>
        <p:sp>
          <p:nvSpPr>
            <p:cNvPr id="2092" name="Google Shape;2092;p32"/>
            <p:cNvSpPr/>
            <p:nvPr/>
          </p:nvSpPr>
          <p:spPr>
            <a:xfrm rot="-5400000">
              <a:off x="9744987" y="335585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3" name="Google Shape;2093;p32"/>
            <p:cNvSpPr/>
            <p:nvPr/>
          </p:nvSpPr>
          <p:spPr>
            <a:xfrm rot="-5400000">
              <a:off x="9744987" y="315509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4" name="Google Shape;2094;p32"/>
            <p:cNvSpPr/>
            <p:nvPr/>
          </p:nvSpPr>
          <p:spPr>
            <a:xfrm rot="-5400000">
              <a:off x="9744987" y="295433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5" name="Google Shape;2095;p32"/>
            <p:cNvSpPr/>
            <p:nvPr/>
          </p:nvSpPr>
          <p:spPr>
            <a:xfrm rot="-5400000">
              <a:off x="9744987" y="335585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6" name="Google Shape;2096;p32"/>
            <p:cNvSpPr/>
            <p:nvPr/>
          </p:nvSpPr>
          <p:spPr>
            <a:xfrm rot="-5400000">
              <a:off x="9744987" y="315509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7" name="Google Shape;2097;p32"/>
            <p:cNvSpPr/>
            <p:nvPr/>
          </p:nvSpPr>
          <p:spPr>
            <a:xfrm rot="-5400000">
              <a:off x="9744987" y="295433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098" name="Google Shape;2098;p32"/>
          <p:cNvGrpSpPr/>
          <p:nvPr/>
        </p:nvGrpSpPr>
        <p:grpSpPr>
          <a:xfrm rot="5400000">
            <a:off x="-1804754" y="-1259536"/>
            <a:ext cx="4028963" cy="4195035"/>
            <a:chOff x="-1064015" y="2306598"/>
            <a:chExt cx="3021722" cy="3146276"/>
          </a:xfrm>
        </p:grpSpPr>
        <p:sp>
          <p:nvSpPr>
            <p:cNvPr id="2099" name="Google Shape;2099;p32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0" name="Google Shape;2100;p32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1" name="Google Shape;2101;p32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2" name="Google Shape;2102;p32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103" name="Google Shape;2103;p32"/>
          <p:cNvGrpSpPr/>
          <p:nvPr/>
        </p:nvGrpSpPr>
        <p:grpSpPr>
          <a:xfrm flipH="1">
            <a:off x="6865503" y="6507702"/>
            <a:ext cx="5451748" cy="5451748"/>
            <a:chOff x="-3640848" y="2185426"/>
            <a:chExt cx="4088811" cy="4088811"/>
          </a:xfrm>
        </p:grpSpPr>
        <p:sp>
          <p:nvSpPr>
            <p:cNvPr id="2104" name="Google Shape;2104;p3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5" name="Google Shape;2105;p3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02431914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" name="Google Shape;2107;p33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08" name="Google Shape;2108;p33"/>
          <p:cNvSpPr txBox="1">
            <a:spLocks noGrp="1"/>
          </p:cNvSpPr>
          <p:nvPr>
            <p:ph type="subTitle" idx="1"/>
          </p:nvPr>
        </p:nvSpPr>
        <p:spPr>
          <a:xfrm>
            <a:off x="1357367" y="2842324"/>
            <a:ext cx="2887600" cy="63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9" name="Google Shape;2109;p33"/>
          <p:cNvSpPr txBox="1">
            <a:spLocks noGrp="1"/>
          </p:cNvSpPr>
          <p:nvPr>
            <p:ph type="subTitle" idx="2"/>
          </p:nvPr>
        </p:nvSpPr>
        <p:spPr>
          <a:xfrm>
            <a:off x="1357367" y="1925591"/>
            <a:ext cx="2887600" cy="916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0" name="Google Shape;2110;p33"/>
          <p:cNvSpPr txBox="1">
            <a:spLocks noGrp="1"/>
          </p:cNvSpPr>
          <p:nvPr>
            <p:ph type="subTitle" idx="3"/>
          </p:nvPr>
        </p:nvSpPr>
        <p:spPr>
          <a:xfrm>
            <a:off x="1357367" y="4800591"/>
            <a:ext cx="2887600" cy="63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1" name="Google Shape;2111;p33"/>
          <p:cNvSpPr txBox="1">
            <a:spLocks noGrp="1"/>
          </p:cNvSpPr>
          <p:nvPr>
            <p:ph type="subTitle" idx="4"/>
          </p:nvPr>
        </p:nvSpPr>
        <p:spPr>
          <a:xfrm>
            <a:off x="1357367" y="3883857"/>
            <a:ext cx="2887600" cy="916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2" name="Google Shape;2112;p33"/>
          <p:cNvSpPr txBox="1">
            <a:spLocks noGrp="1"/>
          </p:cNvSpPr>
          <p:nvPr>
            <p:ph type="subTitle" idx="5"/>
          </p:nvPr>
        </p:nvSpPr>
        <p:spPr>
          <a:xfrm>
            <a:off x="7947467" y="2842324"/>
            <a:ext cx="2887600" cy="63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3" name="Google Shape;2113;p33"/>
          <p:cNvSpPr txBox="1">
            <a:spLocks noGrp="1"/>
          </p:cNvSpPr>
          <p:nvPr>
            <p:ph type="subTitle" idx="6"/>
          </p:nvPr>
        </p:nvSpPr>
        <p:spPr>
          <a:xfrm>
            <a:off x="7947467" y="1925591"/>
            <a:ext cx="2887600" cy="916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4" name="Google Shape;2114;p33"/>
          <p:cNvSpPr txBox="1">
            <a:spLocks noGrp="1"/>
          </p:cNvSpPr>
          <p:nvPr>
            <p:ph type="subTitle" idx="7"/>
          </p:nvPr>
        </p:nvSpPr>
        <p:spPr>
          <a:xfrm>
            <a:off x="7947467" y="4800591"/>
            <a:ext cx="2887600" cy="63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5" name="Google Shape;2115;p33"/>
          <p:cNvSpPr txBox="1">
            <a:spLocks noGrp="1"/>
          </p:cNvSpPr>
          <p:nvPr>
            <p:ph type="subTitle" idx="8"/>
          </p:nvPr>
        </p:nvSpPr>
        <p:spPr>
          <a:xfrm>
            <a:off x="7947467" y="3883857"/>
            <a:ext cx="2887600" cy="916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6" name="Google Shape;2116;p33"/>
          <p:cNvSpPr txBox="1">
            <a:spLocks noGrp="1"/>
          </p:cNvSpPr>
          <p:nvPr>
            <p:ph type="subTitle" idx="9"/>
          </p:nvPr>
        </p:nvSpPr>
        <p:spPr>
          <a:xfrm>
            <a:off x="4652417" y="2842324"/>
            <a:ext cx="2887600" cy="63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7" name="Google Shape;2117;p33"/>
          <p:cNvSpPr txBox="1">
            <a:spLocks noGrp="1"/>
          </p:cNvSpPr>
          <p:nvPr>
            <p:ph type="subTitle" idx="13"/>
          </p:nvPr>
        </p:nvSpPr>
        <p:spPr>
          <a:xfrm>
            <a:off x="4652417" y="1925591"/>
            <a:ext cx="2887600" cy="916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8" name="Google Shape;2118;p33"/>
          <p:cNvSpPr txBox="1">
            <a:spLocks noGrp="1"/>
          </p:cNvSpPr>
          <p:nvPr>
            <p:ph type="subTitle" idx="14"/>
          </p:nvPr>
        </p:nvSpPr>
        <p:spPr>
          <a:xfrm>
            <a:off x="4652417" y="4800591"/>
            <a:ext cx="2887600" cy="637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9" name="Google Shape;2119;p33"/>
          <p:cNvSpPr txBox="1">
            <a:spLocks noGrp="1"/>
          </p:cNvSpPr>
          <p:nvPr>
            <p:ph type="subTitle" idx="15"/>
          </p:nvPr>
        </p:nvSpPr>
        <p:spPr>
          <a:xfrm>
            <a:off x="4652417" y="3883857"/>
            <a:ext cx="2887600" cy="916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667" b="1"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120" name="Google Shape;2120;p33"/>
          <p:cNvGrpSpPr/>
          <p:nvPr/>
        </p:nvGrpSpPr>
        <p:grpSpPr>
          <a:xfrm rot="5400000">
            <a:off x="1554734" y="4109351"/>
            <a:ext cx="317252" cy="4297983"/>
            <a:chOff x="8202950" y="1983213"/>
            <a:chExt cx="237939" cy="3223487"/>
          </a:xfrm>
        </p:grpSpPr>
        <p:sp>
          <p:nvSpPr>
            <p:cNvPr id="2121" name="Google Shape;2121;p33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122" name="Google Shape;2122;p33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3" name="Google Shape;2123;p33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124" name="Google Shape;2124;p33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125" name="Google Shape;2125;p33"/>
          <p:cNvGrpSpPr/>
          <p:nvPr/>
        </p:nvGrpSpPr>
        <p:grpSpPr>
          <a:xfrm flipH="1">
            <a:off x="11241018" y="-6532205"/>
            <a:ext cx="4962601" cy="16181231"/>
            <a:chOff x="-3170262" y="3452177"/>
            <a:chExt cx="3721951" cy="12135923"/>
          </a:xfrm>
        </p:grpSpPr>
        <p:sp>
          <p:nvSpPr>
            <p:cNvPr id="2126" name="Google Shape;2126;p3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7" name="Google Shape;2127;p3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8" name="Google Shape;2128;p3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9" name="Google Shape;2129;p3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0" name="Google Shape;2130;p3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1" name="Google Shape;2131;p3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2" name="Google Shape;2132;p3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3" name="Google Shape;2133;p3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4" name="Google Shape;2134;p3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5" name="Google Shape;2135;p3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6" name="Google Shape;2136;p3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7" name="Google Shape;2137;p3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8" name="Google Shape;2138;p3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9" name="Google Shape;2139;p3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0" name="Google Shape;2140;p3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1" name="Google Shape;2141;p3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2" name="Google Shape;2142;p3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3" name="Google Shape;2143;p3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4" name="Google Shape;2144;p3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5" name="Google Shape;2145;p3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6" name="Google Shape;2146;p3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7" name="Google Shape;2147;p3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8" name="Google Shape;2148;p3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9" name="Google Shape;2149;p3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0" name="Google Shape;2150;p3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1" name="Google Shape;2151;p3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2" name="Google Shape;2152;p3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3" name="Google Shape;2153;p3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4" name="Google Shape;2154;p3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5" name="Google Shape;2155;p3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6" name="Google Shape;2156;p3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7" name="Google Shape;2157;p3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8" name="Google Shape;2158;p3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9" name="Google Shape;2159;p3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0" name="Google Shape;2160;p3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1" name="Google Shape;2161;p3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2" name="Google Shape;2162;p3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3" name="Google Shape;2163;p3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4" name="Google Shape;2164;p3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5" name="Google Shape;2165;p3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6" name="Google Shape;2166;p3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7" name="Google Shape;2167;p3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8" name="Google Shape;2168;p3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9" name="Google Shape;2169;p3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0" name="Google Shape;2170;p3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1" name="Google Shape;2171;p3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2" name="Google Shape;2172;p3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3" name="Google Shape;2173;p3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4" name="Google Shape;2174;p3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5" name="Google Shape;2175;p3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6" name="Google Shape;2176;p3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7" name="Google Shape;2177;p3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8" name="Google Shape;2178;p3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9" name="Google Shape;2179;p3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0" name="Google Shape;2180;p3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1" name="Google Shape;2181;p3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182" name="Google Shape;2182;p33"/>
          <p:cNvGrpSpPr/>
          <p:nvPr/>
        </p:nvGrpSpPr>
        <p:grpSpPr>
          <a:xfrm>
            <a:off x="-4091982" y="-4110389"/>
            <a:ext cx="4962601" cy="12537460"/>
            <a:chOff x="-7394687" y="-2183642"/>
            <a:chExt cx="3721951" cy="9403095"/>
          </a:xfrm>
        </p:grpSpPr>
        <p:sp>
          <p:nvSpPr>
            <p:cNvPr id="2183" name="Google Shape;2183;p33"/>
            <p:cNvSpPr/>
            <p:nvPr/>
          </p:nvSpPr>
          <p:spPr>
            <a:xfrm rot="10800000">
              <a:off x="-7259447" y="-2141118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4" name="Google Shape;2184;p33"/>
            <p:cNvSpPr/>
            <p:nvPr/>
          </p:nvSpPr>
          <p:spPr>
            <a:xfrm rot="10800000">
              <a:off x="-3806868" y="1911127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5" name="Google Shape;2185;p33"/>
            <p:cNvSpPr/>
            <p:nvPr/>
          </p:nvSpPr>
          <p:spPr>
            <a:xfrm rot="10800000">
              <a:off x="-3776265" y="873815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6" name="Google Shape;2186;p33"/>
            <p:cNvSpPr/>
            <p:nvPr/>
          </p:nvSpPr>
          <p:spPr>
            <a:xfrm rot="10800000">
              <a:off x="-7285376" y="406776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7" name="Google Shape;2187;p33"/>
            <p:cNvSpPr/>
            <p:nvPr/>
          </p:nvSpPr>
          <p:spPr>
            <a:xfrm rot="10800000">
              <a:off x="-7285376" y="3856086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8" name="Google Shape;2188;p33"/>
            <p:cNvSpPr/>
            <p:nvPr/>
          </p:nvSpPr>
          <p:spPr>
            <a:xfrm rot="10800000">
              <a:off x="-7285376" y="3642093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9" name="Google Shape;2189;p33"/>
            <p:cNvSpPr/>
            <p:nvPr/>
          </p:nvSpPr>
          <p:spPr>
            <a:xfrm rot="10800000">
              <a:off x="-7285376" y="3430410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0" name="Google Shape;2190;p33"/>
            <p:cNvSpPr/>
            <p:nvPr/>
          </p:nvSpPr>
          <p:spPr>
            <a:xfrm rot="10800000">
              <a:off x="-7285376" y="3218726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1" name="Google Shape;2191;p33"/>
            <p:cNvSpPr/>
            <p:nvPr/>
          </p:nvSpPr>
          <p:spPr>
            <a:xfrm rot="5400000" flipH="1">
              <a:off x="-8418481" y="-374313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2" name="Google Shape;2192;p33"/>
            <p:cNvSpPr/>
            <p:nvPr/>
          </p:nvSpPr>
          <p:spPr>
            <a:xfrm rot="5400000" flipH="1">
              <a:off x="-7613337" y="1451163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3" name="Google Shape;2193;p33"/>
            <p:cNvSpPr/>
            <p:nvPr/>
          </p:nvSpPr>
          <p:spPr>
            <a:xfrm rot="5400000" flipH="1">
              <a:off x="-6407888" y="-218364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4" name="Google Shape;2194;p33"/>
            <p:cNvSpPr/>
            <p:nvPr/>
          </p:nvSpPr>
          <p:spPr>
            <a:xfrm rot="5400000" flipH="1">
              <a:off x="-7118387" y="-218364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5" name="Google Shape;2195;p33"/>
            <p:cNvSpPr/>
            <p:nvPr/>
          </p:nvSpPr>
          <p:spPr>
            <a:xfrm rot="5400000" flipH="1">
              <a:off x="-6881554" y="-218364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6" name="Google Shape;2196;p33"/>
            <p:cNvSpPr/>
            <p:nvPr/>
          </p:nvSpPr>
          <p:spPr>
            <a:xfrm rot="5400000" flipH="1">
              <a:off x="-6644721" y="-218364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7" name="Google Shape;2197;p33"/>
            <p:cNvSpPr/>
            <p:nvPr/>
          </p:nvSpPr>
          <p:spPr>
            <a:xfrm rot="5400000" flipH="1">
              <a:off x="-4162608" y="3019385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8" name="Google Shape;2198;p33"/>
            <p:cNvSpPr/>
            <p:nvPr/>
          </p:nvSpPr>
          <p:spPr>
            <a:xfrm rot="5400000" flipH="1">
              <a:off x="-7318221" y="591632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9" name="Google Shape;2199;p33"/>
            <p:cNvSpPr/>
            <p:nvPr/>
          </p:nvSpPr>
          <p:spPr>
            <a:xfrm rot="5400000" flipH="1">
              <a:off x="-7318221" y="7101930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0" name="Google Shape;2200;p33"/>
            <p:cNvSpPr/>
            <p:nvPr/>
          </p:nvSpPr>
          <p:spPr>
            <a:xfrm rot="5400000" flipH="1">
              <a:off x="-7318221" y="6864810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1" name="Google Shape;2201;p33"/>
            <p:cNvSpPr/>
            <p:nvPr/>
          </p:nvSpPr>
          <p:spPr>
            <a:xfrm rot="5400000" flipH="1">
              <a:off x="-7318221" y="662768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2" name="Google Shape;2202;p33"/>
            <p:cNvSpPr/>
            <p:nvPr/>
          </p:nvSpPr>
          <p:spPr>
            <a:xfrm rot="5400000" flipH="1">
              <a:off x="-7318221" y="639056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3" name="Google Shape;2203;p33"/>
            <p:cNvSpPr/>
            <p:nvPr/>
          </p:nvSpPr>
          <p:spPr>
            <a:xfrm rot="5400000" flipH="1">
              <a:off x="-7318221" y="615344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4" name="Google Shape;2204;p33"/>
            <p:cNvSpPr/>
            <p:nvPr/>
          </p:nvSpPr>
          <p:spPr>
            <a:xfrm rot="10800000">
              <a:off x="-7259447" y="-2141118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5" name="Google Shape;2205;p33"/>
            <p:cNvSpPr/>
            <p:nvPr/>
          </p:nvSpPr>
          <p:spPr>
            <a:xfrm rot="10800000">
              <a:off x="-3806868" y="1911127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6" name="Google Shape;2206;p33"/>
            <p:cNvSpPr/>
            <p:nvPr/>
          </p:nvSpPr>
          <p:spPr>
            <a:xfrm rot="10800000">
              <a:off x="-3776265" y="873815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7" name="Google Shape;2207;p33"/>
            <p:cNvSpPr/>
            <p:nvPr/>
          </p:nvSpPr>
          <p:spPr>
            <a:xfrm rot="10800000">
              <a:off x="-7285376" y="406776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8" name="Google Shape;2208;p33"/>
            <p:cNvSpPr/>
            <p:nvPr/>
          </p:nvSpPr>
          <p:spPr>
            <a:xfrm rot="10800000">
              <a:off x="-7285376" y="3856086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9" name="Google Shape;2209;p33"/>
            <p:cNvSpPr/>
            <p:nvPr/>
          </p:nvSpPr>
          <p:spPr>
            <a:xfrm rot="10800000">
              <a:off x="-7285376" y="3642093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0" name="Google Shape;2210;p33"/>
            <p:cNvSpPr/>
            <p:nvPr/>
          </p:nvSpPr>
          <p:spPr>
            <a:xfrm rot="10800000">
              <a:off x="-7285376" y="3430410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1" name="Google Shape;2211;p33"/>
            <p:cNvSpPr/>
            <p:nvPr/>
          </p:nvSpPr>
          <p:spPr>
            <a:xfrm rot="10800000">
              <a:off x="-7285376" y="3218726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2" name="Google Shape;2212;p33"/>
            <p:cNvSpPr/>
            <p:nvPr/>
          </p:nvSpPr>
          <p:spPr>
            <a:xfrm rot="5400000" flipH="1">
              <a:off x="-8418481" y="-374313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3" name="Google Shape;2213;p33"/>
            <p:cNvSpPr/>
            <p:nvPr/>
          </p:nvSpPr>
          <p:spPr>
            <a:xfrm rot="5400000" flipH="1">
              <a:off x="-7613337" y="1451163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4" name="Google Shape;2214;p33"/>
            <p:cNvSpPr/>
            <p:nvPr/>
          </p:nvSpPr>
          <p:spPr>
            <a:xfrm rot="5400000" flipH="1">
              <a:off x="-6407888" y="-218364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5" name="Google Shape;2215;p33"/>
            <p:cNvSpPr/>
            <p:nvPr/>
          </p:nvSpPr>
          <p:spPr>
            <a:xfrm rot="5400000" flipH="1">
              <a:off x="-7118387" y="-218364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6" name="Google Shape;2216;p33"/>
            <p:cNvSpPr/>
            <p:nvPr/>
          </p:nvSpPr>
          <p:spPr>
            <a:xfrm rot="5400000" flipH="1">
              <a:off x="-6881554" y="-218364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7" name="Google Shape;2217;p33"/>
            <p:cNvSpPr/>
            <p:nvPr/>
          </p:nvSpPr>
          <p:spPr>
            <a:xfrm rot="5400000" flipH="1">
              <a:off x="-6644721" y="-218364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8" name="Google Shape;2218;p33"/>
            <p:cNvSpPr/>
            <p:nvPr/>
          </p:nvSpPr>
          <p:spPr>
            <a:xfrm rot="5400000" flipH="1">
              <a:off x="-4162608" y="3019385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9" name="Google Shape;2219;p33"/>
            <p:cNvSpPr/>
            <p:nvPr/>
          </p:nvSpPr>
          <p:spPr>
            <a:xfrm rot="5400000" flipH="1">
              <a:off x="-7318221" y="591632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0" name="Google Shape;2220;p33"/>
            <p:cNvSpPr/>
            <p:nvPr/>
          </p:nvSpPr>
          <p:spPr>
            <a:xfrm rot="5400000" flipH="1">
              <a:off x="-7318221" y="7101930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1" name="Google Shape;2221;p33"/>
            <p:cNvSpPr/>
            <p:nvPr/>
          </p:nvSpPr>
          <p:spPr>
            <a:xfrm rot="5400000" flipH="1">
              <a:off x="-7318221" y="6864810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2" name="Google Shape;2222;p33"/>
            <p:cNvSpPr/>
            <p:nvPr/>
          </p:nvSpPr>
          <p:spPr>
            <a:xfrm rot="5400000" flipH="1">
              <a:off x="-7318221" y="662768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3" name="Google Shape;2223;p33"/>
            <p:cNvSpPr/>
            <p:nvPr/>
          </p:nvSpPr>
          <p:spPr>
            <a:xfrm rot="5400000" flipH="1">
              <a:off x="-7318221" y="639056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4" name="Google Shape;2224;p33"/>
            <p:cNvSpPr/>
            <p:nvPr/>
          </p:nvSpPr>
          <p:spPr>
            <a:xfrm rot="5400000" flipH="1">
              <a:off x="-7318221" y="615344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225" name="Google Shape;2225;p33"/>
          <p:cNvGrpSpPr/>
          <p:nvPr/>
        </p:nvGrpSpPr>
        <p:grpSpPr>
          <a:xfrm>
            <a:off x="5878576" y="6132575"/>
            <a:ext cx="2853649" cy="357552"/>
            <a:chOff x="5768381" y="4599431"/>
            <a:chExt cx="2140237" cy="268164"/>
          </a:xfrm>
        </p:grpSpPr>
        <p:sp>
          <p:nvSpPr>
            <p:cNvPr id="2226" name="Google Shape;2226;p33"/>
            <p:cNvSpPr/>
            <p:nvPr/>
          </p:nvSpPr>
          <p:spPr>
            <a:xfrm rot="-5400000">
              <a:off x="6838442" y="3663390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7" name="Google Shape;2227;p33"/>
            <p:cNvSpPr/>
            <p:nvPr/>
          </p:nvSpPr>
          <p:spPr>
            <a:xfrm rot="10800000" flipH="1">
              <a:off x="6482702" y="4599431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8" name="Google Shape;2228;p33"/>
            <p:cNvSpPr/>
            <p:nvPr/>
          </p:nvSpPr>
          <p:spPr>
            <a:xfrm rot="-5400000">
              <a:off x="6838442" y="3663402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9" name="Google Shape;2229;p33"/>
            <p:cNvSpPr/>
            <p:nvPr/>
          </p:nvSpPr>
          <p:spPr>
            <a:xfrm rot="10800000" flipH="1">
              <a:off x="6482702" y="4599444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88589517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4"/>
          <p:cNvSpPr txBox="1">
            <a:spLocks noGrp="1"/>
          </p:cNvSpPr>
          <p:nvPr>
            <p:ph type="title"/>
          </p:nvPr>
        </p:nvSpPr>
        <p:spPr>
          <a:xfrm>
            <a:off x="3777000" y="828300"/>
            <a:ext cx="4638000" cy="10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232" name="Google Shape;2232;p34"/>
          <p:cNvGrpSpPr/>
          <p:nvPr/>
        </p:nvGrpSpPr>
        <p:grpSpPr>
          <a:xfrm rot="10800000" flipH="1">
            <a:off x="-2596334" y="-2752056"/>
            <a:ext cx="4962601" cy="16181231"/>
            <a:chOff x="-3170262" y="3452177"/>
            <a:chExt cx="3721951" cy="12135923"/>
          </a:xfrm>
        </p:grpSpPr>
        <p:sp>
          <p:nvSpPr>
            <p:cNvPr id="2233" name="Google Shape;2233;p3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4" name="Google Shape;2234;p3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5" name="Google Shape;2235;p3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6" name="Google Shape;2236;p3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7" name="Google Shape;2237;p3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8" name="Google Shape;2238;p3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9" name="Google Shape;2239;p3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0" name="Google Shape;2240;p3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1" name="Google Shape;2241;p3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2" name="Google Shape;2242;p3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3" name="Google Shape;2243;p3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4" name="Google Shape;2244;p3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5" name="Google Shape;2245;p3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6" name="Google Shape;2246;p3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7" name="Google Shape;2247;p3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8" name="Google Shape;2248;p3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9" name="Google Shape;2249;p3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0" name="Google Shape;2250;p3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1" name="Google Shape;2251;p3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2" name="Google Shape;2252;p3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3" name="Google Shape;2253;p3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4" name="Google Shape;2254;p3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5" name="Google Shape;2255;p3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6" name="Google Shape;2256;p3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7" name="Google Shape;2257;p3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8" name="Google Shape;2258;p3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9" name="Google Shape;2259;p3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0" name="Google Shape;2260;p3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1" name="Google Shape;2261;p3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2" name="Google Shape;2262;p3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3" name="Google Shape;2263;p3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4" name="Google Shape;2264;p3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5" name="Google Shape;2265;p3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6" name="Google Shape;2266;p3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7" name="Google Shape;2267;p3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8" name="Google Shape;2268;p3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9" name="Google Shape;2269;p3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0" name="Google Shape;2270;p3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1" name="Google Shape;2271;p3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2" name="Google Shape;2272;p3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3" name="Google Shape;2273;p3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4" name="Google Shape;2274;p3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5" name="Google Shape;2275;p3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6" name="Google Shape;2276;p3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7" name="Google Shape;2277;p3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8" name="Google Shape;2278;p3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9" name="Google Shape;2279;p3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0" name="Google Shape;2280;p3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1" name="Google Shape;2281;p3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2" name="Google Shape;2282;p3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3" name="Google Shape;2283;p3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4" name="Google Shape;2284;p3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5" name="Google Shape;2285;p3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6" name="Google Shape;2286;p3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7" name="Google Shape;2287;p3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8" name="Google Shape;2288;p3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289" name="Google Shape;2289;p34"/>
          <p:cNvGrpSpPr/>
          <p:nvPr/>
        </p:nvGrpSpPr>
        <p:grpSpPr>
          <a:xfrm rot="10800000">
            <a:off x="-3554534" y="-1958056"/>
            <a:ext cx="4962601" cy="16181231"/>
            <a:chOff x="-3170262" y="3452177"/>
            <a:chExt cx="3721951" cy="12135923"/>
          </a:xfrm>
        </p:grpSpPr>
        <p:sp>
          <p:nvSpPr>
            <p:cNvPr id="2290" name="Google Shape;2290;p3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1" name="Google Shape;2291;p3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2" name="Google Shape;2292;p3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3" name="Google Shape;2293;p3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4" name="Google Shape;2294;p3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5" name="Google Shape;2295;p3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6" name="Google Shape;2296;p3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7" name="Google Shape;2297;p3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8" name="Google Shape;2298;p3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9" name="Google Shape;2299;p3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0" name="Google Shape;2300;p3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1" name="Google Shape;2301;p3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2" name="Google Shape;2302;p3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3" name="Google Shape;2303;p3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4" name="Google Shape;2304;p3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5" name="Google Shape;2305;p3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6" name="Google Shape;2306;p3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7" name="Google Shape;2307;p3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8" name="Google Shape;2308;p3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9" name="Google Shape;2309;p3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0" name="Google Shape;2310;p3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1" name="Google Shape;2311;p3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2" name="Google Shape;2312;p3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3" name="Google Shape;2313;p3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4" name="Google Shape;2314;p3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5" name="Google Shape;2315;p3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6" name="Google Shape;2316;p3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7" name="Google Shape;2317;p3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8" name="Google Shape;2318;p3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9" name="Google Shape;2319;p3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0" name="Google Shape;2320;p3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1" name="Google Shape;2321;p3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2" name="Google Shape;2322;p3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3" name="Google Shape;2323;p3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4" name="Google Shape;2324;p3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5" name="Google Shape;2325;p3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6" name="Google Shape;2326;p3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7" name="Google Shape;2327;p3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8" name="Google Shape;2328;p3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9" name="Google Shape;2329;p3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0" name="Google Shape;2330;p3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1" name="Google Shape;2331;p3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2" name="Google Shape;2332;p3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3" name="Google Shape;2333;p3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4" name="Google Shape;2334;p3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5" name="Google Shape;2335;p3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6" name="Google Shape;2336;p3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7" name="Google Shape;2337;p3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8" name="Google Shape;2338;p3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9" name="Google Shape;2339;p3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0" name="Google Shape;2340;p3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1" name="Google Shape;2341;p3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2" name="Google Shape;2342;p3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3" name="Google Shape;2343;p3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4" name="Google Shape;2344;p3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5" name="Google Shape;2345;p3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346" name="Google Shape;2346;p34"/>
          <p:cNvGrpSpPr/>
          <p:nvPr/>
        </p:nvGrpSpPr>
        <p:grpSpPr>
          <a:xfrm flipH="1">
            <a:off x="9825733" y="-6346905"/>
            <a:ext cx="4962601" cy="16181231"/>
            <a:chOff x="-3170262" y="3452177"/>
            <a:chExt cx="3721951" cy="12135923"/>
          </a:xfrm>
        </p:grpSpPr>
        <p:sp>
          <p:nvSpPr>
            <p:cNvPr id="2347" name="Google Shape;2347;p3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8" name="Google Shape;2348;p3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9" name="Google Shape;2349;p3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0" name="Google Shape;2350;p3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1" name="Google Shape;2351;p3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2" name="Google Shape;2352;p3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3" name="Google Shape;2353;p3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4" name="Google Shape;2354;p3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5" name="Google Shape;2355;p3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6" name="Google Shape;2356;p3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7" name="Google Shape;2357;p3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8" name="Google Shape;2358;p3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9" name="Google Shape;2359;p3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0" name="Google Shape;2360;p3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1" name="Google Shape;2361;p3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2" name="Google Shape;2362;p3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3" name="Google Shape;2363;p3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4" name="Google Shape;2364;p3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5" name="Google Shape;2365;p3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6" name="Google Shape;2366;p3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7" name="Google Shape;2367;p3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8" name="Google Shape;2368;p3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9" name="Google Shape;2369;p3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0" name="Google Shape;2370;p3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1" name="Google Shape;2371;p3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2" name="Google Shape;2372;p3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3" name="Google Shape;2373;p3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4" name="Google Shape;2374;p3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5" name="Google Shape;2375;p3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6" name="Google Shape;2376;p3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7" name="Google Shape;2377;p3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8" name="Google Shape;2378;p3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9" name="Google Shape;2379;p3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0" name="Google Shape;2380;p3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1" name="Google Shape;2381;p3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2" name="Google Shape;2382;p3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3" name="Google Shape;2383;p3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4" name="Google Shape;2384;p3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5" name="Google Shape;2385;p3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6" name="Google Shape;2386;p3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7" name="Google Shape;2387;p3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8" name="Google Shape;2388;p3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9" name="Google Shape;2389;p3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0" name="Google Shape;2390;p3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1" name="Google Shape;2391;p3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2" name="Google Shape;2392;p3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3" name="Google Shape;2393;p3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4" name="Google Shape;2394;p3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5" name="Google Shape;2395;p3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6" name="Google Shape;2396;p3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7" name="Google Shape;2397;p3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8" name="Google Shape;2398;p3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9" name="Google Shape;2399;p3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0" name="Google Shape;2400;p3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1" name="Google Shape;2401;p3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2" name="Google Shape;2402;p3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403" name="Google Shape;2403;p34"/>
          <p:cNvGrpSpPr/>
          <p:nvPr/>
        </p:nvGrpSpPr>
        <p:grpSpPr>
          <a:xfrm>
            <a:off x="10783933" y="-7140905"/>
            <a:ext cx="4962601" cy="16181231"/>
            <a:chOff x="-3170262" y="3452177"/>
            <a:chExt cx="3721951" cy="12135923"/>
          </a:xfrm>
        </p:grpSpPr>
        <p:sp>
          <p:nvSpPr>
            <p:cNvPr id="2404" name="Google Shape;2404;p3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5" name="Google Shape;2405;p3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6" name="Google Shape;2406;p3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7" name="Google Shape;2407;p3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8" name="Google Shape;2408;p3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9" name="Google Shape;2409;p3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0" name="Google Shape;2410;p3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1" name="Google Shape;2411;p3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2" name="Google Shape;2412;p3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3" name="Google Shape;2413;p3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4" name="Google Shape;2414;p3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5" name="Google Shape;2415;p3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6" name="Google Shape;2416;p3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7" name="Google Shape;2417;p3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8" name="Google Shape;2418;p3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9" name="Google Shape;2419;p3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0" name="Google Shape;2420;p3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1" name="Google Shape;2421;p3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2" name="Google Shape;2422;p3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3" name="Google Shape;2423;p3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4" name="Google Shape;2424;p3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5" name="Google Shape;2425;p3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6" name="Google Shape;2426;p3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7" name="Google Shape;2427;p3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8" name="Google Shape;2428;p3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9" name="Google Shape;2429;p3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0" name="Google Shape;2430;p3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1" name="Google Shape;2431;p3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2" name="Google Shape;2432;p3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3" name="Google Shape;2433;p3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4" name="Google Shape;2434;p3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5" name="Google Shape;2435;p3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6" name="Google Shape;2436;p3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7" name="Google Shape;2437;p3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8" name="Google Shape;2438;p3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9" name="Google Shape;2439;p3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0" name="Google Shape;2440;p3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1" name="Google Shape;2441;p3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2" name="Google Shape;2442;p3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3" name="Google Shape;2443;p3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4" name="Google Shape;2444;p3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5" name="Google Shape;2445;p3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6" name="Google Shape;2446;p3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7" name="Google Shape;2447;p3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8" name="Google Shape;2448;p3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9" name="Google Shape;2449;p3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0" name="Google Shape;2450;p3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1" name="Google Shape;2451;p3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2" name="Google Shape;2452;p3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3" name="Google Shape;2453;p3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4" name="Google Shape;2454;p3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5" name="Google Shape;2455;p3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6" name="Google Shape;2456;p3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7" name="Google Shape;2457;p3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8" name="Google Shape;2458;p3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9" name="Google Shape;2459;p3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460" name="Google Shape;2460;p34"/>
          <p:cNvSpPr txBox="1"/>
          <p:nvPr/>
        </p:nvSpPr>
        <p:spPr>
          <a:xfrm>
            <a:off x="3777000" y="4642500"/>
            <a:ext cx="4638000" cy="9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 </a:t>
            </a:r>
            <a:r>
              <a:rPr lang="en" sz="1600" b="1">
                <a:solidFill>
                  <a:schemeClr val="accent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including icons by </a:t>
            </a:r>
            <a:r>
              <a:rPr lang="en" sz="1600" b="1">
                <a:solidFill>
                  <a:schemeClr val="accent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and infographics &amp; images by </a:t>
            </a:r>
            <a:r>
              <a:rPr lang="en" sz="1600" b="1">
                <a:solidFill>
                  <a:schemeClr val="accent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61" name="Google Shape;2461;p34"/>
          <p:cNvSpPr txBox="1">
            <a:spLocks noGrp="1"/>
          </p:cNvSpPr>
          <p:nvPr>
            <p:ph type="subTitle" idx="1"/>
          </p:nvPr>
        </p:nvSpPr>
        <p:spPr>
          <a:xfrm>
            <a:off x="3777000" y="3627543"/>
            <a:ext cx="4638000" cy="1170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Source Sans Pro"/>
              <a:buNone/>
              <a:defRPr sz="2133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Source Sans Pro"/>
              <a:buNone/>
              <a:defRPr sz="2133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Source Sans Pro"/>
              <a:buNone/>
              <a:defRPr sz="2133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Source Sans Pro"/>
              <a:buNone/>
              <a:defRPr sz="2133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Source Sans Pro"/>
              <a:buNone/>
              <a:defRPr sz="2133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Source Sans Pro"/>
              <a:buNone/>
              <a:defRPr sz="2133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Source Sans Pro"/>
              <a:buNone/>
              <a:defRPr sz="2133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Source Sans Pro"/>
              <a:buNone/>
              <a:defRPr sz="2133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Source Sans Pro"/>
              <a:buNone/>
              <a:defRPr sz="2133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62" name="Google Shape;2462;p34"/>
          <p:cNvSpPr txBox="1">
            <a:spLocks noGrp="1"/>
          </p:cNvSpPr>
          <p:nvPr>
            <p:ph type="subTitle" idx="2"/>
          </p:nvPr>
        </p:nvSpPr>
        <p:spPr>
          <a:xfrm>
            <a:off x="3777000" y="5636800"/>
            <a:ext cx="4638000" cy="362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16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16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16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16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16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16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16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16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16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7744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2045800" y="1742800"/>
            <a:ext cx="81004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1866" b="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4973655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" name="Google Shape;2464;p35"/>
          <p:cNvSpPr/>
          <p:nvPr/>
        </p:nvSpPr>
        <p:spPr>
          <a:xfrm>
            <a:off x="769633" y="-789233"/>
            <a:ext cx="902000" cy="43208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cxnSp>
        <p:nvCxnSpPr>
          <p:cNvPr id="2465" name="Google Shape;2465;p35"/>
          <p:cNvCxnSpPr/>
          <p:nvPr/>
        </p:nvCxnSpPr>
        <p:spPr>
          <a:xfrm rot="10800000">
            <a:off x="11813400" y="4220000"/>
            <a:ext cx="0" cy="30672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466" name="Google Shape;2466;p35"/>
          <p:cNvGrpSpPr/>
          <p:nvPr/>
        </p:nvGrpSpPr>
        <p:grpSpPr>
          <a:xfrm flipH="1">
            <a:off x="-3710700" y="3406702"/>
            <a:ext cx="5630517" cy="5451748"/>
            <a:chOff x="8129425" y="2555026"/>
            <a:chExt cx="4222888" cy="4088811"/>
          </a:xfrm>
        </p:grpSpPr>
        <p:sp>
          <p:nvSpPr>
            <p:cNvPr id="2467" name="Google Shape;2467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8" name="Google Shape;2468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9" name="Google Shape;2469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0" name="Google Shape;2470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1" name="Google Shape;2471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2" name="Google Shape;2472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3" name="Google Shape;2473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4" name="Google Shape;2474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475" name="Google Shape;2475;p35"/>
          <p:cNvGrpSpPr/>
          <p:nvPr/>
        </p:nvGrpSpPr>
        <p:grpSpPr>
          <a:xfrm flipH="1">
            <a:off x="-3982326" y="1209829"/>
            <a:ext cx="5026084" cy="15144076"/>
            <a:chOff x="-2722250" y="-1079764"/>
            <a:chExt cx="3769563" cy="11358057"/>
          </a:xfrm>
        </p:grpSpPr>
        <p:sp>
          <p:nvSpPr>
            <p:cNvPr id="2476" name="Google Shape;2476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7" name="Google Shape;2477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8" name="Google Shape;2478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9" name="Google Shape;2479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0" name="Google Shape;2480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1" name="Google Shape;2481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2" name="Google Shape;2482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3" name="Google Shape;2483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4" name="Google Shape;2484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5" name="Google Shape;2485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6" name="Google Shape;2486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7" name="Google Shape;2487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8" name="Google Shape;2488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9" name="Google Shape;2489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490" name="Google Shape;2490;p35"/>
          <p:cNvGrpSpPr/>
          <p:nvPr/>
        </p:nvGrpSpPr>
        <p:grpSpPr>
          <a:xfrm rot="10800000" flipH="1">
            <a:off x="11455700" y="-1603781"/>
            <a:ext cx="5630517" cy="5451748"/>
            <a:chOff x="8129425" y="2555026"/>
            <a:chExt cx="4222888" cy="4088811"/>
          </a:xfrm>
        </p:grpSpPr>
        <p:sp>
          <p:nvSpPr>
            <p:cNvPr id="2491" name="Google Shape;2491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2" name="Google Shape;2492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3" name="Google Shape;2493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4" name="Google Shape;2494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5" name="Google Shape;2495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6" name="Google Shape;2496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7" name="Google Shape;2497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8" name="Google Shape;2498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499" name="Google Shape;2499;p35"/>
          <p:cNvSpPr/>
          <p:nvPr/>
        </p:nvSpPr>
        <p:spPr>
          <a:xfrm>
            <a:off x="1651052" y="3493448"/>
            <a:ext cx="200800" cy="2008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2500" name="Google Shape;2500;p35"/>
          <p:cNvGrpSpPr/>
          <p:nvPr/>
        </p:nvGrpSpPr>
        <p:grpSpPr>
          <a:xfrm>
            <a:off x="1099984" y="478985"/>
            <a:ext cx="156697" cy="959731"/>
            <a:chOff x="824987" y="359239"/>
            <a:chExt cx="117523" cy="719798"/>
          </a:xfrm>
        </p:grpSpPr>
        <p:sp>
          <p:nvSpPr>
            <p:cNvPr id="2501" name="Google Shape;2501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2" name="Google Shape;2502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3" name="Google Shape;2503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4" name="Google Shape;2504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5" name="Google Shape;2505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6" name="Google Shape;2506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7" name="Google Shape;2507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8" name="Google Shape;2508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509" name="Google Shape;2509;p35"/>
          <p:cNvSpPr/>
          <p:nvPr/>
        </p:nvSpPr>
        <p:spPr>
          <a:xfrm>
            <a:off x="769633" y="-789233"/>
            <a:ext cx="902000" cy="43208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sp>
        <p:nvSpPr>
          <p:cNvPr id="2510" name="Google Shape;2510;p35"/>
          <p:cNvSpPr/>
          <p:nvPr/>
        </p:nvSpPr>
        <p:spPr>
          <a:xfrm>
            <a:off x="1651052" y="3493448"/>
            <a:ext cx="200800" cy="2008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cxnSp>
        <p:nvCxnSpPr>
          <p:cNvPr id="2511" name="Google Shape;2511;p35"/>
          <p:cNvCxnSpPr/>
          <p:nvPr/>
        </p:nvCxnSpPr>
        <p:spPr>
          <a:xfrm rot="10800000">
            <a:off x="11813400" y="4220000"/>
            <a:ext cx="0" cy="30672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512" name="Google Shape;2512;p35"/>
          <p:cNvGrpSpPr/>
          <p:nvPr/>
        </p:nvGrpSpPr>
        <p:grpSpPr>
          <a:xfrm>
            <a:off x="10937267" y="2644285"/>
            <a:ext cx="317252" cy="4297983"/>
            <a:chOff x="8202950" y="1983213"/>
            <a:chExt cx="237939" cy="3223487"/>
          </a:xfrm>
        </p:grpSpPr>
        <p:sp>
          <p:nvSpPr>
            <p:cNvPr id="2513" name="Google Shape;2513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4" name="Google Shape;2514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5" name="Google Shape;2515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6" name="Google Shape;2516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517" name="Google Shape;2517;p35"/>
          <p:cNvGrpSpPr/>
          <p:nvPr/>
        </p:nvGrpSpPr>
        <p:grpSpPr>
          <a:xfrm>
            <a:off x="10272153" y="-129483"/>
            <a:ext cx="348081" cy="5217688"/>
            <a:chOff x="7704114" y="-97112"/>
            <a:chExt cx="261061" cy="3913266"/>
          </a:xfrm>
        </p:grpSpPr>
        <p:sp>
          <p:nvSpPr>
            <p:cNvPr id="2518" name="Google Shape;2518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9" name="Google Shape;2519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0" name="Google Shape;2520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21" name="Google Shape;2521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409373432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p36"/>
          <p:cNvSpPr/>
          <p:nvPr/>
        </p:nvSpPr>
        <p:spPr>
          <a:xfrm rot="10800000">
            <a:off x="10643702" y="-725618"/>
            <a:ext cx="357300" cy="2072433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524" name="Google Shape;2524;p36"/>
          <p:cNvGrpSpPr/>
          <p:nvPr/>
        </p:nvGrpSpPr>
        <p:grpSpPr>
          <a:xfrm>
            <a:off x="-3279482" y="851949"/>
            <a:ext cx="5026084" cy="15144076"/>
            <a:chOff x="-2722250" y="-1079764"/>
            <a:chExt cx="3769563" cy="11358057"/>
          </a:xfrm>
        </p:grpSpPr>
        <p:sp>
          <p:nvSpPr>
            <p:cNvPr id="2525" name="Google Shape;2525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6" name="Google Shape;2526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7" name="Google Shape;2527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8" name="Google Shape;2528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9" name="Google Shape;2529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0" name="Google Shape;2530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1" name="Google Shape;253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2" name="Google Shape;253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3" name="Google Shape;2533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4" name="Google Shape;2534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5" name="Google Shape;2535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6" name="Google Shape;2536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7" name="Google Shape;2537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8" name="Google Shape;2538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539" name="Google Shape;2539;p36"/>
          <p:cNvGrpSpPr/>
          <p:nvPr/>
        </p:nvGrpSpPr>
        <p:grpSpPr>
          <a:xfrm>
            <a:off x="-593266" y="3661948"/>
            <a:ext cx="1544233" cy="3758819"/>
            <a:chOff x="-444950" y="2746461"/>
            <a:chExt cx="1158175" cy="2819114"/>
          </a:xfrm>
        </p:grpSpPr>
        <p:sp>
          <p:nvSpPr>
            <p:cNvPr id="2540" name="Google Shape;2540;p36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1" name="Google Shape;2541;p36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4" name="Google Shape;2544;p36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548" name="Google Shape;2548;p36"/>
          <p:cNvGrpSpPr/>
          <p:nvPr/>
        </p:nvGrpSpPr>
        <p:grpSpPr>
          <a:xfrm>
            <a:off x="10824018" y="2253615"/>
            <a:ext cx="5026084" cy="15144076"/>
            <a:chOff x="-2722250" y="-1079764"/>
            <a:chExt cx="3769563" cy="11358057"/>
          </a:xfrm>
        </p:grpSpPr>
        <p:sp>
          <p:nvSpPr>
            <p:cNvPr id="2549" name="Google Shape;2549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0" name="Google Shape;2550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1" name="Google Shape;2551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2" name="Google Shape;2552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3" name="Google Shape;2553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4" name="Google Shape;2554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5" name="Google Shape;2555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6" name="Google Shape;2556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7" name="Google Shape;2557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8" name="Google Shape;2558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9" name="Google Shape;2559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0" name="Google Shape;2560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1" name="Google Shape;256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2" name="Google Shape;256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563" name="Google Shape;2563;p36"/>
          <p:cNvGrpSpPr/>
          <p:nvPr/>
        </p:nvGrpSpPr>
        <p:grpSpPr>
          <a:xfrm rot="-5400000" flipH="1">
            <a:off x="19102328" y="-10873565"/>
            <a:ext cx="7427029" cy="24216829"/>
            <a:chOff x="-3170262" y="3452177"/>
            <a:chExt cx="3721951" cy="12135923"/>
          </a:xfrm>
        </p:grpSpPr>
        <p:sp>
          <p:nvSpPr>
            <p:cNvPr id="2564" name="Google Shape;2564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5" name="Google Shape;2565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6" name="Google Shape;2566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7" name="Google Shape;2567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8" name="Google Shape;2568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9" name="Google Shape;2569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0" name="Google Shape;2570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1" name="Google Shape;2571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2" name="Google Shape;2572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3" name="Google Shape;2573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4" name="Google Shape;2574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5" name="Google Shape;2575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6" name="Google Shape;2576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7" name="Google Shape;2577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8" name="Google Shape;2578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9" name="Google Shape;2579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0" name="Google Shape;2580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1" name="Google Shape;2581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2" name="Google Shape;2582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3" name="Google Shape;2583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4" name="Google Shape;2584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5" name="Google Shape;2585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6" name="Google Shape;2586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7" name="Google Shape;2587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8" name="Google Shape;2588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9" name="Google Shape;2589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0" name="Google Shape;2590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1" name="Google Shape;2591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2" name="Google Shape;2592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3" name="Google Shape;2593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4" name="Google Shape;2594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5" name="Google Shape;2595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6" name="Google Shape;2596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7" name="Google Shape;2597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8" name="Google Shape;2598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9" name="Google Shape;2599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0" name="Google Shape;2600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1" name="Google Shape;2601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2" name="Google Shape;2602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3" name="Google Shape;2603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4" name="Google Shape;2604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5" name="Google Shape;2605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6" name="Google Shape;2606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7" name="Google Shape;2607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8" name="Google Shape;2608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9" name="Google Shape;2609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0" name="Google Shape;2610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1" name="Google Shape;2611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2" name="Google Shape;2612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3" name="Google Shape;2613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4" name="Google Shape;2614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5" name="Google Shape;2615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6" name="Google Shape;2616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7" name="Google Shape;2617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8" name="Google Shape;2618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9" name="Google Shape;2619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620" name="Google Shape;2620;p36"/>
          <p:cNvSpPr/>
          <p:nvPr/>
        </p:nvSpPr>
        <p:spPr>
          <a:xfrm rot="10800000">
            <a:off x="10643702" y="-725618"/>
            <a:ext cx="357300" cy="2072433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621" name="Google Shape;2621;p36"/>
          <p:cNvGrpSpPr/>
          <p:nvPr/>
        </p:nvGrpSpPr>
        <p:grpSpPr>
          <a:xfrm>
            <a:off x="11123481" y="-1676679"/>
            <a:ext cx="2177020" cy="6002313"/>
            <a:chOff x="8342610" y="-1257510"/>
            <a:chExt cx="1632765" cy="4501735"/>
          </a:xfrm>
        </p:grpSpPr>
        <p:sp>
          <p:nvSpPr>
            <p:cNvPr id="2622" name="Google Shape;2622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3" name="Google Shape;2623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4" name="Google Shape;2624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5" name="Google Shape;2625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626" name="Google Shape;2626;p36"/>
          <p:cNvSpPr/>
          <p:nvPr/>
        </p:nvSpPr>
        <p:spPr>
          <a:xfrm rot="10800000">
            <a:off x="10925032" y="1346800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27" name="Google Shape;2627;p36"/>
          <p:cNvSpPr/>
          <p:nvPr/>
        </p:nvSpPr>
        <p:spPr>
          <a:xfrm rot="10800000">
            <a:off x="10925032" y="1346800"/>
            <a:ext cx="147200" cy="147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30600794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270674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9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428668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647333" y="1678467"/>
            <a:ext cx="7730000" cy="271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47333" y="4396867"/>
            <a:ext cx="7730000" cy="58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920512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047651" y="3021933"/>
            <a:ext cx="8847600" cy="16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3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317484" y="1800733"/>
            <a:ext cx="2202800" cy="12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773533" y="4625133"/>
            <a:ext cx="8058400" cy="37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6" name="Google Shape;16;p3"/>
          <p:cNvGrpSpPr/>
          <p:nvPr/>
        </p:nvGrpSpPr>
        <p:grpSpPr>
          <a:xfrm>
            <a:off x="11085100" y="470667"/>
            <a:ext cx="630800" cy="248667"/>
            <a:chOff x="7059675" y="514525"/>
            <a:chExt cx="473100" cy="186500"/>
          </a:xfrm>
        </p:grpSpPr>
        <p:cxnSp>
          <p:nvCxnSpPr>
            <p:cNvPr id="17" name="Google Shape;17;p3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3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3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98051060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22" name="Google Shape;22;p4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23" name="Google Shape;23;p4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960000" y="1621000"/>
            <a:ext cx="10272000" cy="37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600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091251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30" name="Google Shape;30;p5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31" name="Google Shape;31;p5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7056729" y="4843465"/>
            <a:ext cx="3566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2114269" y="4843465"/>
            <a:ext cx="3566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6651249" y="4267600"/>
            <a:ext cx="3566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4"/>
          </p:nvPr>
        </p:nvSpPr>
        <p:spPr>
          <a:xfrm>
            <a:off x="1708483" y="4267600"/>
            <a:ext cx="3566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6735145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41" name="Google Shape;41;p6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42" name="Google Shape;42;p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0182872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48" name="Google Shape;48;p7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49" name="Google Shape;49;p7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4620300" y="2038667"/>
            <a:ext cx="6620800" cy="41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15959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847400" y="13822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2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847400" y="4001467"/>
            <a:ext cx="6497200" cy="8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736103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5018000" y="-2400"/>
            <a:ext cx="717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56" name="Google Shape;56;p8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57" name="Google Shape;57;p8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8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5807000" y="1742800"/>
            <a:ext cx="54340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1236825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5018000" y="-2400"/>
            <a:ext cx="717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63" name="Google Shape;63;p9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64" name="Google Shape;64;p9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" name="Google Shape;65;p9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9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5630800" y="1597933"/>
            <a:ext cx="5608000" cy="26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1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5630800" y="4217133"/>
            <a:ext cx="5608000" cy="1421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2180037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-33" y="-18300"/>
            <a:ext cx="12192000" cy="68764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2991296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 hasCustomPrompt="1"/>
          </p:nvPr>
        </p:nvSpPr>
        <p:spPr>
          <a:xfrm>
            <a:off x="1360817" y="1780133"/>
            <a:ext cx="9470400" cy="21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1"/>
          </p:nvPr>
        </p:nvSpPr>
        <p:spPr>
          <a:xfrm>
            <a:off x="1360784" y="4125967"/>
            <a:ext cx="9470400" cy="620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5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" name="Google Shape;75;p11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76" name="Google Shape;76;p11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77" name="Google Shape;77;p11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" name="Google Shape;78;p11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" name="Google Shape;79;p11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74596902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041545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83" name="Google Shape;83;p13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84" name="Google Shape;84;p13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8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3296000" y="2443933"/>
            <a:ext cx="561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>
            <a:off x="4234001" y="3777903"/>
            <a:ext cx="561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3"/>
          </p:nvPr>
        </p:nvSpPr>
        <p:spPr>
          <a:xfrm>
            <a:off x="4672036" y="5112331"/>
            <a:ext cx="561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4" hasCustomPrompt="1"/>
          </p:nvPr>
        </p:nvSpPr>
        <p:spPr>
          <a:xfrm>
            <a:off x="2493200" y="1960700"/>
            <a:ext cx="802800" cy="5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5" hasCustomPrompt="1"/>
          </p:nvPr>
        </p:nvSpPr>
        <p:spPr>
          <a:xfrm>
            <a:off x="3431200" y="3309900"/>
            <a:ext cx="802800" cy="5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 hasCustomPrompt="1"/>
          </p:nvPr>
        </p:nvSpPr>
        <p:spPr>
          <a:xfrm>
            <a:off x="3855033" y="4659100"/>
            <a:ext cx="8028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3296000" y="1960700"/>
            <a:ext cx="56128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8"/>
          </p:nvPr>
        </p:nvSpPr>
        <p:spPr>
          <a:xfrm>
            <a:off x="4234000" y="3309900"/>
            <a:ext cx="56128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9"/>
          </p:nvPr>
        </p:nvSpPr>
        <p:spPr>
          <a:xfrm>
            <a:off x="4672033" y="4659100"/>
            <a:ext cx="56128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2114706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3583367" y="4619000"/>
            <a:ext cx="76580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1"/>
          </p:nvPr>
        </p:nvSpPr>
        <p:spPr>
          <a:xfrm>
            <a:off x="3583219" y="2134600"/>
            <a:ext cx="76580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01" name="Google Shape;101;p14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102" name="Google Shape;102;p14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" name="Google Shape;103;p14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14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96143712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/>
        </p:nvSpPr>
        <p:spPr>
          <a:xfrm>
            <a:off x="5657333" y="-2400"/>
            <a:ext cx="65348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07" name="Google Shape;107;p15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108" name="Google Shape;108;p15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15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" name="Google Shape;110;p15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950967" y="714200"/>
            <a:ext cx="4221200" cy="317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950967" y="3885400"/>
            <a:ext cx="4221200" cy="22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15"/>
          <p:cNvSpPr>
            <a:spLocks noGrp="1"/>
          </p:cNvSpPr>
          <p:nvPr>
            <p:ph type="pic" idx="2"/>
          </p:nvPr>
        </p:nvSpPr>
        <p:spPr>
          <a:xfrm>
            <a:off x="6377667" y="709417"/>
            <a:ext cx="3880000" cy="5434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31094718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>
            <a:off x="5657333" y="-2400"/>
            <a:ext cx="65348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950967" y="1870467"/>
            <a:ext cx="43320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ubTitle" idx="1"/>
          </p:nvPr>
        </p:nvSpPr>
        <p:spPr>
          <a:xfrm>
            <a:off x="950967" y="3288067"/>
            <a:ext cx="4332000" cy="18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7282501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/>
          <p:nvPr/>
        </p:nvSpPr>
        <p:spPr>
          <a:xfrm>
            <a:off x="0" y="0"/>
            <a:ext cx="65348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6449600" y="2001600"/>
            <a:ext cx="4791200" cy="14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subTitle" idx="1"/>
          </p:nvPr>
        </p:nvSpPr>
        <p:spPr>
          <a:xfrm>
            <a:off x="6449828" y="3416000"/>
            <a:ext cx="4791200" cy="1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94653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1653200" y="5386667"/>
            <a:ext cx="8885600" cy="7520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451235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24" name="Google Shape;124;p18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25" name="Google Shape;125;p18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6985135" y="2994735"/>
            <a:ext cx="3719200" cy="19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2"/>
          </p:nvPr>
        </p:nvSpPr>
        <p:spPr>
          <a:xfrm>
            <a:off x="2276900" y="2994735"/>
            <a:ext cx="3719200" cy="19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3"/>
          </p:nvPr>
        </p:nvSpPr>
        <p:spPr>
          <a:xfrm>
            <a:off x="1882268" y="2249533"/>
            <a:ext cx="37192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4"/>
          </p:nvPr>
        </p:nvSpPr>
        <p:spPr>
          <a:xfrm>
            <a:off x="6590509" y="2249533"/>
            <a:ext cx="37192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698604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35" name="Google Shape;135;p19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36" name="Google Shape;136;p19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39" name="Google Shape;13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1"/>
          </p:nvPr>
        </p:nvSpPr>
        <p:spPr>
          <a:xfrm>
            <a:off x="6429197" y="1924167"/>
            <a:ext cx="4802800" cy="32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2"/>
          </p:nvPr>
        </p:nvSpPr>
        <p:spPr>
          <a:xfrm>
            <a:off x="858667" y="1924167"/>
            <a:ext cx="4802800" cy="32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8307852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44" name="Google Shape;144;p20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45" name="Google Shape;145;p20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1"/>
          </p:nvPr>
        </p:nvSpPr>
        <p:spPr>
          <a:xfrm>
            <a:off x="1330267" y="2795167"/>
            <a:ext cx="3164000" cy="18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subTitle" idx="2"/>
          </p:nvPr>
        </p:nvSpPr>
        <p:spPr>
          <a:xfrm>
            <a:off x="4697316" y="3675167"/>
            <a:ext cx="3164000" cy="18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subTitle" idx="3"/>
          </p:nvPr>
        </p:nvSpPr>
        <p:spPr>
          <a:xfrm>
            <a:off x="8068311" y="4323467"/>
            <a:ext cx="3164000" cy="18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subTitle" idx="4"/>
          </p:nvPr>
        </p:nvSpPr>
        <p:spPr>
          <a:xfrm>
            <a:off x="960000" y="1915167"/>
            <a:ext cx="3222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5"/>
          </p:nvPr>
        </p:nvSpPr>
        <p:spPr>
          <a:xfrm>
            <a:off x="4389396" y="2795167"/>
            <a:ext cx="3222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3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subTitle" idx="6"/>
          </p:nvPr>
        </p:nvSpPr>
        <p:spPr>
          <a:xfrm>
            <a:off x="7822725" y="3443467"/>
            <a:ext cx="3222400" cy="8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3742552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57" name="Google Shape;157;p21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58" name="Google Shape;158;p21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subTitle" idx="1"/>
          </p:nvPr>
        </p:nvSpPr>
        <p:spPr>
          <a:xfrm>
            <a:off x="4667467" y="2565033"/>
            <a:ext cx="2637600" cy="1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2"/>
          </p:nvPr>
        </p:nvSpPr>
        <p:spPr>
          <a:xfrm>
            <a:off x="8594388" y="2565033"/>
            <a:ext cx="2637600" cy="1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3"/>
          </p:nvPr>
        </p:nvSpPr>
        <p:spPr>
          <a:xfrm>
            <a:off x="4667467" y="4755667"/>
            <a:ext cx="2637600" cy="1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subTitle" idx="4"/>
          </p:nvPr>
        </p:nvSpPr>
        <p:spPr>
          <a:xfrm>
            <a:off x="8594388" y="4755667"/>
            <a:ext cx="2637600" cy="11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5"/>
          </p:nvPr>
        </p:nvSpPr>
        <p:spPr>
          <a:xfrm>
            <a:off x="4259248" y="1891033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l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subTitle" idx="6"/>
          </p:nvPr>
        </p:nvSpPr>
        <p:spPr>
          <a:xfrm>
            <a:off x="4259248" y="40816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7"/>
          </p:nvPr>
        </p:nvSpPr>
        <p:spPr>
          <a:xfrm>
            <a:off x="8186148" y="1891033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4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subTitle" idx="8"/>
          </p:nvPr>
        </p:nvSpPr>
        <p:spPr>
          <a:xfrm>
            <a:off x="8186148" y="40816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187904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subTitle" idx="1"/>
          </p:nvPr>
        </p:nvSpPr>
        <p:spPr>
          <a:xfrm>
            <a:off x="1859867" y="2471333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" name="Google Shape;173;p22"/>
          <p:cNvSpPr txBox="1">
            <a:spLocks noGrp="1"/>
          </p:cNvSpPr>
          <p:nvPr>
            <p:ph type="subTitle" idx="2"/>
          </p:nvPr>
        </p:nvSpPr>
        <p:spPr>
          <a:xfrm>
            <a:off x="5153000" y="2471333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4" name="Google Shape;174;p22"/>
          <p:cNvSpPr txBox="1">
            <a:spLocks noGrp="1"/>
          </p:cNvSpPr>
          <p:nvPr>
            <p:ph type="subTitle" idx="3"/>
          </p:nvPr>
        </p:nvSpPr>
        <p:spPr>
          <a:xfrm>
            <a:off x="1859867" y="4378267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subTitle" idx="4"/>
          </p:nvPr>
        </p:nvSpPr>
        <p:spPr>
          <a:xfrm>
            <a:off x="5153000" y="4378267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subTitle" idx="5"/>
          </p:nvPr>
        </p:nvSpPr>
        <p:spPr>
          <a:xfrm>
            <a:off x="8446132" y="2471333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subTitle" idx="6"/>
          </p:nvPr>
        </p:nvSpPr>
        <p:spPr>
          <a:xfrm>
            <a:off x="8446132" y="4378267"/>
            <a:ext cx="2648000" cy="1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22"/>
          <p:cNvSpPr txBox="1">
            <a:spLocks noGrp="1"/>
          </p:cNvSpPr>
          <p:nvPr>
            <p:ph type="subTitle" idx="7"/>
          </p:nvPr>
        </p:nvSpPr>
        <p:spPr>
          <a:xfrm>
            <a:off x="1484069" y="1814532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subTitle" idx="8"/>
          </p:nvPr>
        </p:nvSpPr>
        <p:spPr>
          <a:xfrm>
            <a:off x="4777200" y="1814532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0" name="Google Shape;180;p22"/>
          <p:cNvSpPr txBox="1">
            <a:spLocks noGrp="1"/>
          </p:cNvSpPr>
          <p:nvPr>
            <p:ph type="subTitle" idx="9"/>
          </p:nvPr>
        </p:nvSpPr>
        <p:spPr>
          <a:xfrm>
            <a:off x="8070331" y="1814532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1" name="Google Shape;181;p22"/>
          <p:cNvSpPr txBox="1">
            <a:spLocks noGrp="1"/>
          </p:cNvSpPr>
          <p:nvPr>
            <p:ph type="subTitle" idx="13"/>
          </p:nvPr>
        </p:nvSpPr>
        <p:spPr>
          <a:xfrm>
            <a:off x="1484069" y="3721467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subTitle" idx="14"/>
          </p:nvPr>
        </p:nvSpPr>
        <p:spPr>
          <a:xfrm>
            <a:off x="4777200" y="3721467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l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3" name="Google Shape;183;p22"/>
          <p:cNvSpPr txBox="1">
            <a:spLocks noGrp="1"/>
          </p:cNvSpPr>
          <p:nvPr>
            <p:ph type="subTitle" idx="15"/>
          </p:nvPr>
        </p:nvSpPr>
        <p:spPr>
          <a:xfrm>
            <a:off x="8070331" y="3721467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accent3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6781912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>
            <a:off x="5018000" y="-2400"/>
            <a:ext cx="717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86" name="Google Shape;186;p23"/>
          <p:cNvGrpSpPr/>
          <p:nvPr/>
        </p:nvGrpSpPr>
        <p:grpSpPr>
          <a:xfrm>
            <a:off x="10746533" y="595000"/>
            <a:ext cx="630800" cy="248667"/>
            <a:chOff x="7059675" y="514525"/>
            <a:chExt cx="473100" cy="186500"/>
          </a:xfrm>
        </p:grpSpPr>
        <p:cxnSp>
          <p:nvCxnSpPr>
            <p:cNvPr id="187" name="Google Shape;187;p23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23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89;p23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0" name="Google Shape;190;p23"/>
          <p:cNvSpPr txBox="1">
            <a:spLocks noGrp="1"/>
          </p:cNvSpPr>
          <p:nvPr>
            <p:ph type="title" hasCustomPrompt="1"/>
          </p:nvPr>
        </p:nvSpPr>
        <p:spPr>
          <a:xfrm>
            <a:off x="5402633" y="840767"/>
            <a:ext cx="53628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1" name="Google Shape;191;p23"/>
          <p:cNvSpPr txBox="1">
            <a:spLocks noGrp="1"/>
          </p:cNvSpPr>
          <p:nvPr>
            <p:ph type="subTitle" idx="1"/>
          </p:nvPr>
        </p:nvSpPr>
        <p:spPr>
          <a:xfrm>
            <a:off x="5878073" y="1734227"/>
            <a:ext cx="5362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2" name="Google Shape;192;p23"/>
          <p:cNvSpPr txBox="1">
            <a:spLocks noGrp="1"/>
          </p:cNvSpPr>
          <p:nvPr>
            <p:ph type="title" idx="2" hasCustomPrompt="1"/>
          </p:nvPr>
        </p:nvSpPr>
        <p:spPr>
          <a:xfrm>
            <a:off x="5402633" y="2643787"/>
            <a:ext cx="53628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23"/>
          <p:cNvSpPr txBox="1">
            <a:spLocks noGrp="1"/>
          </p:cNvSpPr>
          <p:nvPr>
            <p:ph type="subTitle" idx="3"/>
          </p:nvPr>
        </p:nvSpPr>
        <p:spPr>
          <a:xfrm>
            <a:off x="5878073" y="3537247"/>
            <a:ext cx="5362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4" name="Google Shape;194;p23"/>
          <p:cNvSpPr txBox="1">
            <a:spLocks noGrp="1"/>
          </p:cNvSpPr>
          <p:nvPr>
            <p:ph type="title" idx="4" hasCustomPrompt="1"/>
          </p:nvPr>
        </p:nvSpPr>
        <p:spPr>
          <a:xfrm>
            <a:off x="5402633" y="4446807"/>
            <a:ext cx="53628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23"/>
          <p:cNvSpPr txBox="1">
            <a:spLocks noGrp="1"/>
          </p:cNvSpPr>
          <p:nvPr>
            <p:ph type="subTitle" idx="5"/>
          </p:nvPr>
        </p:nvSpPr>
        <p:spPr>
          <a:xfrm>
            <a:off x="5878073" y="5340267"/>
            <a:ext cx="5362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5668507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98" name="Google Shape;198;p24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199" name="Google Shape;199;p24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02" name="Google Shape;202;p24"/>
          <p:cNvSpPr txBox="1">
            <a:spLocks noGrp="1"/>
          </p:cNvSpPr>
          <p:nvPr>
            <p:ph type="title" hasCustomPrompt="1"/>
          </p:nvPr>
        </p:nvSpPr>
        <p:spPr>
          <a:xfrm>
            <a:off x="1179800" y="2520933"/>
            <a:ext cx="1407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24"/>
          <p:cNvSpPr txBox="1">
            <a:spLocks noGrp="1"/>
          </p:cNvSpPr>
          <p:nvPr>
            <p:ph type="subTitle" idx="1"/>
          </p:nvPr>
        </p:nvSpPr>
        <p:spPr>
          <a:xfrm>
            <a:off x="1307167" y="4585667"/>
            <a:ext cx="2968000" cy="1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subTitle" idx="2"/>
          </p:nvPr>
        </p:nvSpPr>
        <p:spPr>
          <a:xfrm>
            <a:off x="960000" y="3875633"/>
            <a:ext cx="3072000" cy="7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title" idx="3" hasCustomPrompt="1"/>
          </p:nvPr>
        </p:nvSpPr>
        <p:spPr>
          <a:xfrm>
            <a:off x="4787984" y="2521267"/>
            <a:ext cx="1407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24"/>
          <p:cNvSpPr txBox="1">
            <a:spLocks noGrp="1"/>
          </p:cNvSpPr>
          <p:nvPr>
            <p:ph type="subTitle" idx="4"/>
          </p:nvPr>
        </p:nvSpPr>
        <p:spPr>
          <a:xfrm>
            <a:off x="4785591" y="4585667"/>
            <a:ext cx="2968000" cy="1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24"/>
          <p:cNvSpPr txBox="1">
            <a:spLocks noGrp="1"/>
          </p:cNvSpPr>
          <p:nvPr>
            <p:ph type="subTitle" idx="5"/>
          </p:nvPr>
        </p:nvSpPr>
        <p:spPr>
          <a:xfrm>
            <a:off x="4560001" y="3875633"/>
            <a:ext cx="3072000" cy="7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title" idx="6" hasCustomPrompt="1"/>
          </p:nvPr>
        </p:nvSpPr>
        <p:spPr>
          <a:xfrm>
            <a:off x="8395700" y="2521433"/>
            <a:ext cx="1407600" cy="5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24"/>
          <p:cNvSpPr txBox="1">
            <a:spLocks noGrp="1"/>
          </p:cNvSpPr>
          <p:nvPr>
            <p:ph type="subTitle" idx="7"/>
          </p:nvPr>
        </p:nvSpPr>
        <p:spPr>
          <a:xfrm>
            <a:off x="8264015" y="4585667"/>
            <a:ext cx="2968000" cy="1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ubTitle" idx="8"/>
          </p:nvPr>
        </p:nvSpPr>
        <p:spPr>
          <a:xfrm>
            <a:off x="8160003" y="3875633"/>
            <a:ext cx="3072000" cy="7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accent4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" name="Google Shape;211;p24"/>
          <p:cNvSpPr txBox="1">
            <a:spLocks noGrp="1"/>
          </p:cNvSpPr>
          <p:nvPr>
            <p:ph type="title" idx="9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7695126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>
            <a:spLocks noGrp="1"/>
          </p:cNvSpPr>
          <p:nvPr>
            <p:ph type="title"/>
          </p:nvPr>
        </p:nvSpPr>
        <p:spPr>
          <a:xfrm>
            <a:off x="4252017" y="928600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4" name="Google Shape;214;p25"/>
          <p:cNvSpPr txBox="1">
            <a:spLocks noGrp="1"/>
          </p:cNvSpPr>
          <p:nvPr>
            <p:ph type="subTitle" idx="1"/>
          </p:nvPr>
        </p:nvSpPr>
        <p:spPr>
          <a:xfrm>
            <a:off x="4647167" y="2480500"/>
            <a:ext cx="65940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5" name="Google Shape;215;p25"/>
          <p:cNvSpPr txBox="1"/>
          <p:nvPr/>
        </p:nvSpPr>
        <p:spPr>
          <a:xfrm>
            <a:off x="4647233" y="4763533"/>
            <a:ext cx="65944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CREDITS: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Source Code Pro"/>
                <a:ea typeface="Source Code Pro"/>
                <a:cs typeface="Source Code Pro"/>
                <a:sym typeface="Source Code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and includes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Source Code Pro"/>
                <a:ea typeface="Source Code Pro"/>
                <a:cs typeface="Source Code Pro"/>
                <a:sym typeface="Source Code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Source Code Pro"/>
                <a:ea typeface="Source Code Pro"/>
                <a:cs typeface="Source Code Pro"/>
                <a:sym typeface="Source Code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b="1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 sz="1600" b="1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47831937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/>
          <p:nvPr/>
        </p:nvSpPr>
        <p:spPr>
          <a:xfrm>
            <a:off x="10367" y="-2400"/>
            <a:ext cx="12192000" cy="154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218" name="Google Shape;218;p26"/>
          <p:cNvGrpSpPr/>
          <p:nvPr/>
        </p:nvGrpSpPr>
        <p:grpSpPr>
          <a:xfrm>
            <a:off x="11186383" y="239908"/>
            <a:ext cx="648524" cy="167587"/>
            <a:chOff x="-890300" y="1406550"/>
            <a:chExt cx="806088" cy="208200"/>
          </a:xfrm>
        </p:grpSpPr>
        <p:sp>
          <p:nvSpPr>
            <p:cNvPr id="219" name="Google Shape;219;p2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27916670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/>
          <p:nvPr/>
        </p:nvSpPr>
        <p:spPr>
          <a:xfrm>
            <a:off x="5899667" y="-2400"/>
            <a:ext cx="62924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224" name="Google Shape;224;p27"/>
          <p:cNvGrpSpPr/>
          <p:nvPr/>
        </p:nvGrpSpPr>
        <p:grpSpPr>
          <a:xfrm>
            <a:off x="10924155" y="595000"/>
            <a:ext cx="553275" cy="248667"/>
            <a:chOff x="7059675" y="514525"/>
            <a:chExt cx="473100" cy="186500"/>
          </a:xfrm>
        </p:grpSpPr>
        <p:cxnSp>
          <p:nvCxnSpPr>
            <p:cNvPr id="225" name="Google Shape;225;p27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27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27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953455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26" Type="http://schemas.openxmlformats.org/officeDocument/2006/relationships/slideLayout" Target="../slideLayouts/slideLayout62.xml"/><Relationship Id="rId3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57.xml"/><Relationship Id="rId34" Type="http://schemas.openxmlformats.org/officeDocument/2006/relationships/slideLayout" Target="../slideLayouts/slideLayout70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5" Type="http://schemas.openxmlformats.org/officeDocument/2006/relationships/slideLayout" Target="../slideLayouts/slideLayout61.xml"/><Relationship Id="rId3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56.xml"/><Relationship Id="rId29" Type="http://schemas.openxmlformats.org/officeDocument/2006/relationships/slideLayout" Target="../slideLayouts/slideLayout65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24" Type="http://schemas.openxmlformats.org/officeDocument/2006/relationships/slideLayout" Target="../slideLayouts/slideLayout60.xml"/><Relationship Id="rId32" Type="http://schemas.openxmlformats.org/officeDocument/2006/relationships/slideLayout" Target="../slideLayouts/slideLayout68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23" Type="http://schemas.openxmlformats.org/officeDocument/2006/relationships/slideLayout" Target="../slideLayouts/slideLayout59.xml"/><Relationship Id="rId28" Type="http://schemas.openxmlformats.org/officeDocument/2006/relationships/slideLayout" Target="../slideLayouts/slideLayout64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55.xml"/><Relationship Id="rId31" Type="http://schemas.openxmlformats.org/officeDocument/2006/relationships/slideLayout" Target="../slideLayouts/slideLayout67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8.xml"/><Relationship Id="rId27" Type="http://schemas.openxmlformats.org/officeDocument/2006/relationships/slideLayout" Target="../slideLayouts/slideLayout63.xml"/><Relationship Id="rId30" Type="http://schemas.openxmlformats.org/officeDocument/2006/relationships/slideLayout" Target="../slideLayouts/slideLayout66.xml"/><Relationship Id="rId35" Type="http://schemas.openxmlformats.org/officeDocument/2006/relationships/slideLayout" Target="../slideLayouts/slideLayout71.xml"/><Relationship Id="rId8" Type="http://schemas.openxmlformats.org/officeDocument/2006/relationships/slideLayout" Target="../slideLayouts/slideLayout4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73.xml"/><Relationship Id="rId1" Type="http://schemas.openxmlformats.org/officeDocument/2006/relationships/slideLayout" Target="../slideLayouts/slideLayout7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91.xml"/><Relationship Id="rId26" Type="http://schemas.openxmlformats.org/officeDocument/2006/relationships/slideLayout" Target="../slideLayouts/slideLayout99.xml"/><Relationship Id="rId3" Type="http://schemas.openxmlformats.org/officeDocument/2006/relationships/slideLayout" Target="../slideLayouts/slideLayout76.xml"/><Relationship Id="rId21" Type="http://schemas.openxmlformats.org/officeDocument/2006/relationships/slideLayout" Target="../slideLayouts/slideLayout94.xml"/><Relationship Id="rId7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90.xml"/><Relationship Id="rId25" Type="http://schemas.openxmlformats.org/officeDocument/2006/relationships/slideLayout" Target="../slideLayouts/slideLayout98.xml"/><Relationship Id="rId2" Type="http://schemas.openxmlformats.org/officeDocument/2006/relationships/slideLayout" Target="../slideLayouts/slideLayout75.xml"/><Relationship Id="rId16" Type="http://schemas.openxmlformats.org/officeDocument/2006/relationships/slideLayout" Target="../slideLayouts/slideLayout89.xml"/><Relationship Id="rId20" Type="http://schemas.openxmlformats.org/officeDocument/2006/relationships/slideLayout" Target="../slideLayouts/slideLayout93.xml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4.xml"/><Relationship Id="rId24" Type="http://schemas.openxmlformats.org/officeDocument/2006/relationships/slideLayout" Target="../slideLayouts/slideLayout97.xml"/><Relationship Id="rId5" Type="http://schemas.openxmlformats.org/officeDocument/2006/relationships/slideLayout" Target="../slideLayouts/slideLayout78.xml"/><Relationship Id="rId15" Type="http://schemas.openxmlformats.org/officeDocument/2006/relationships/slideLayout" Target="../slideLayouts/slideLayout88.xml"/><Relationship Id="rId23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83.xml"/><Relationship Id="rId19" Type="http://schemas.openxmlformats.org/officeDocument/2006/relationships/slideLayout" Target="../slideLayouts/slideLayout92.xml"/><Relationship Id="rId4" Type="http://schemas.openxmlformats.org/officeDocument/2006/relationships/slideLayout" Target="../slideLayouts/slideLayout77.xml"/><Relationship Id="rId9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7.xml"/><Relationship Id="rId22" Type="http://schemas.openxmlformats.org/officeDocument/2006/relationships/slideLayout" Target="../slideLayouts/slideLayout95.xml"/><Relationship Id="rId27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mfortaa"/>
              <a:buNone/>
              <a:defRPr sz="35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2943154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5" name="Google Shape;225;p3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697488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67"/>
            <a:ext cx="10290000" cy="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729867"/>
            <a:ext cx="10290000" cy="4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0264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  <p:sldLayoutId id="2147483723" r:id="rId25"/>
    <p:sldLayoutId id="2147483724" r:id="rId26"/>
    <p:sldLayoutId id="2147483725" r:id="rId27"/>
    <p:sldLayoutId id="2147483726" r:id="rId28"/>
    <p:sldLayoutId id="2147483727" r:id="rId29"/>
    <p:sldLayoutId id="2147483728" r:id="rId30"/>
    <p:sldLayoutId id="2147483729" r:id="rId31"/>
    <p:sldLayoutId id="2147483730" r:id="rId32"/>
    <p:sldLayoutId id="2147483731" r:id="rId33"/>
    <p:sldLayoutId id="2147483732" r:id="rId34"/>
    <p:sldLayoutId id="2147483733" r:id="rId35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" name="Google Shape;2629;p37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630" name="Google Shape;2630;p37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825694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5" r:id="rId1"/>
    <p:sldLayoutId id="2147483736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439090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  <p:sldLayoutId id="2147483776" r:id="rId18"/>
    <p:sldLayoutId id="2147483777" r:id="rId19"/>
    <p:sldLayoutId id="2147483778" r:id="rId20"/>
    <p:sldLayoutId id="2147483779" r:id="rId21"/>
    <p:sldLayoutId id="2147483780" r:id="rId22"/>
    <p:sldLayoutId id="2147483781" r:id="rId23"/>
    <p:sldLayoutId id="2147483782" r:id="rId24"/>
    <p:sldLayoutId id="2147483783" r:id="rId25"/>
    <p:sldLayoutId id="2147483784" r:id="rId26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2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078276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86" r:id="rId1"/>
    <p:sldLayoutId id="214748378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060B-C59F-84A8-7F8E-EB3078192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dirty="0"/>
              <a:t>Pointers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8C464D-7B8F-CCD8-E792-EDC91F5AB9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sz="1800" dirty="0"/>
              <a:t>Lecturer: Nadia Binte Asif</a:t>
            </a:r>
          </a:p>
        </p:txBody>
      </p:sp>
    </p:spTree>
    <p:extLst>
      <p:ext uri="{BB962C8B-B14F-4D97-AF65-F5344CB8AC3E}">
        <p14:creationId xmlns:p14="http://schemas.microsoft.com/office/powerpoint/2010/main" val="2750290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FE9153EC-2966-A95B-D37C-37EF54E25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910" y="458100"/>
            <a:ext cx="6625884" cy="5632311"/>
          </a:xfrm>
          <a:prstGeom prst="rect">
            <a:avLst/>
          </a:prstGeom>
          <a:solidFill>
            <a:srgbClr val="383B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61AEEE"/>
                </a:solidFill>
                <a:effectLst/>
                <a:latin typeface="Droid Sans Mono"/>
              </a:rPr>
              <a:t>#include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&lt;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stdio.h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&gt;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678DD"/>
                </a:solidFill>
                <a:effectLst/>
                <a:latin typeface="Droid Sans Mono"/>
              </a:rPr>
              <a:t>int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61AEEE"/>
                </a:solidFill>
                <a:effectLst/>
                <a:latin typeface="Droid Sans Mono"/>
              </a:rPr>
              <a:t>main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678DD"/>
                </a:solidFill>
                <a:effectLst/>
                <a:latin typeface="Droid Sans Mono"/>
              </a:rPr>
              <a:t>int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* pc, c;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c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22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"Address of c: %p\n"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&amp;c);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"Value of c: %d\n\n"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c);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// 22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D3D3D3"/>
              </a:solidFill>
              <a:effectLst/>
              <a:latin typeface="Droid Sa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pc = &amp;c;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"Address of pointer pc: %p\n"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pc);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"Content of pointer pc: %d\n\n"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*pc);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// 22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solidFill>
                <a:srgbClr val="D3D3D3"/>
              </a:solidFill>
              <a:latin typeface="Droid Sa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c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11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"Address of pointer pc: %p\n"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pc);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"Content of pointer pc: %d\n\n"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*pc);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// 11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D3D3D3"/>
              </a:solidFill>
              <a:effectLst/>
              <a:latin typeface="Droid Sa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*pc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"Address of c: %p\n"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&amp;c);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"Value of c: %d\n\n"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c);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// 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678DD"/>
                </a:solidFill>
                <a:effectLst/>
                <a:latin typeface="Droid Sans Mono"/>
              </a:rPr>
              <a:t>return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}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1884AC-56CB-9979-6177-5F73BA7041F2}"/>
              </a:ext>
            </a:extLst>
          </p:cNvPr>
          <p:cNvSpPr txBox="1"/>
          <p:nvPr/>
        </p:nvSpPr>
        <p:spPr>
          <a:xfrm>
            <a:off x="7775917" y="812042"/>
            <a:ext cx="283112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Address of c: 2686784</a:t>
            </a:r>
          </a:p>
          <a:p>
            <a:r>
              <a:rPr lang="en-US" dirty="0"/>
              <a:t>Value of c: 22</a:t>
            </a:r>
          </a:p>
          <a:p>
            <a:endParaRPr lang="en-US" dirty="0"/>
          </a:p>
          <a:p>
            <a:r>
              <a:rPr lang="en-US" dirty="0"/>
              <a:t>Address of pointer pc: 2686784</a:t>
            </a:r>
          </a:p>
          <a:p>
            <a:r>
              <a:rPr lang="en-US" dirty="0"/>
              <a:t>Content of pointer pc: 22</a:t>
            </a:r>
          </a:p>
          <a:p>
            <a:endParaRPr lang="en-US" dirty="0"/>
          </a:p>
          <a:p>
            <a:r>
              <a:rPr lang="en-US" dirty="0"/>
              <a:t>Address of pointer pc: 2686784</a:t>
            </a:r>
          </a:p>
          <a:p>
            <a:r>
              <a:rPr lang="en-US" dirty="0"/>
              <a:t>Content of pointer pc: 11</a:t>
            </a:r>
          </a:p>
          <a:p>
            <a:endParaRPr lang="en-US" dirty="0"/>
          </a:p>
          <a:p>
            <a:r>
              <a:rPr lang="en-US" dirty="0"/>
              <a:t>Address of c: 2686784</a:t>
            </a:r>
          </a:p>
          <a:p>
            <a:r>
              <a:rPr lang="en-US" dirty="0"/>
              <a:t>Value of c: 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9B5D27-0DE2-9483-3255-2FED5F7D6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5440" y="3443287"/>
            <a:ext cx="1143000" cy="981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8AFCE5-B477-86CE-C611-2FFBAFB6C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7740" y="3471862"/>
            <a:ext cx="1143000" cy="9239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3F1FD70-EC0F-D628-8B47-C6CBA3CE1B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7040" y="4395787"/>
            <a:ext cx="1143000" cy="9239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E8A60B-5A63-DE55-B96A-3D136B19BB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4515" y="5074408"/>
            <a:ext cx="1152525" cy="9715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E0503E-B772-3572-B794-11C60246DB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217" y="4725279"/>
            <a:ext cx="1133475" cy="9525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FAA8273-A059-E25D-7450-AE0E9751B8DB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8928440" y="3933825"/>
            <a:ext cx="839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FE8912A9-B331-0D32-DE15-59E369DD9538}"/>
              </a:ext>
            </a:extLst>
          </p:cNvPr>
          <p:cNvCxnSpPr>
            <a:stCxn id="10" idx="3"/>
            <a:endCxn id="11" idx="0"/>
          </p:cNvCxnSpPr>
          <p:nvPr/>
        </p:nvCxnSpPr>
        <p:spPr>
          <a:xfrm>
            <a:off x="10910740" y="3933825"/>
            <a:ext cx="267800" cy="46196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D209E0E1-6D0D-7668-E74C-43E67C603D74}"/>
              </a:ext>
            </a:extLst>
          </p:cNvPr>
          <p:cNvCxnSpPr>
            <a:stCxn id="11" idx="2"/>
            <a:endCxn id="12" idx="3"/>
          </p:cNvCxnSpPr>
          <p:nvPr/>
        </p:nvCxnSpPr>
        <p:spPr>
          <a:xfrm rot="5400000">
            <a:off x="10772555" y="5154197"/>
            <a:ext cx="240471" cy="57150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2FD75CE5-E551-71E3-14A0-7B9EC15FD24D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rot="10800000">
            <a:off x="9070693" y="5201529"/>
            <a:ext cx="383823" cy="3586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310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49568D-AF99-3D2A-266A-563762A44E76}"/>
              </a:ext>
            </a:extLst>
          </p:cNvPr>
          <p:cNvSpPr txBox="1"/>
          <p:nvPr/>
        </p:nvSpPr>
        <p:spPr>
          <a:xfrm>
            <a:off x="882747" y="2066593"/>
            <a:ext cx="992124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The %p is used to print the pointer value, and %x is used to print hexadecimal values.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000000"/>
                </a:solidFill>
                <a:effectLst/>
                <a:latin typeface="Nunito" pitchFamily="2" charset="0"/>
              </a:rPr>
              <a:t>If we want to print some value using %p and %x then we will not feel any major differences.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000000"/>
                </a:solidFill>
                <a:effectLst/>
                <a:latin typeface="Nunito" pitchFamily="2" charset="0"/>
              </a:rPr>
              <a:t>The only difference that can be noticed is that the %p will print some leading zeros, but %x doesn’t.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A01BB5-DE3B-750F-5B0A-0836D65D6435}"/>
              </a:ext>
            </a:extLst>
          </p:cNvPr>
          <p:cNvSpPr txBox="1"/>
          <p:nvPr/>
        </p:nvSpPr>
        <p:spPr>
          <a:xfrm>
            <a:off x="882747" y="1293968"/>
            <a:ext cx="3421967" cy="523220"/>
          </a:xfrm>
          <a:prstGeom prst="rect">
            <a:avLst/>
          </a:prstGeom>
          <a:noFill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%p or %x ??</a:t>
            </a:r>
          </a:p>
        </p:txBody>
      </p:sp>
    </p:spTree>
    <p:extLst>
      <p:ext uri="{BB962C8B-B14F-4D97-AF65-F5344CB8AC3E}">
        <p14:creationId xmlns:p14="http://schemas.microsoft.com/office/powerpoint/2010/main" val="253929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18911-2AAF-E6EC-5F72-F89985334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to Pointer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E48A6-E987-4EAE-D5C5-FB6E6CAEE3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Chain of pointers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Nunito" pitchFamily="2" charset="0"/>
              </a:rPr>
              <a:t>When we define a pointer to a pointer, the first pointer contains the address of the second pointer, which points to the location that contains the actual value as shown below.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9218" name="Picture 2" descr="Pointer to Pointer in C">
            <a:extLst>
              <a:ext uri="{FF2B5EF4-FFF2-40B4-BE49-F238E27FC236}">
                <a16:creationId xmlns:a16="http://schemas.microsoft.com/office/drawing/2014/main" id="{BB9DE358-D9F2-8E9D-0A50-C88B523E1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411" y="3754742"/>
            <a:ext cx="7172032" cy="1126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F576E9-C3AB-0747-F7FA-E9FA81E59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8411" y="5237000"/>
            <a:ext cx="1648411" cy="353943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int **var;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8730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D533C8D8-0C4D-0647-7D46-022E384168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505" y="1107785"/>
            <a:ext cx="8328073" cy="4047262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#include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&lt;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stdio.h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&gt;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main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3000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take the address of var */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&amp;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take the address of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 using address of operator &amp; */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&amp;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take the value using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pptr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 */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"Value of var = %d\n"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"Value available at 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 = %d\n"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"Value available at **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pptr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 = %d\n"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pptr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return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C10869-2D46-5842-2445-65903918351B}"/>
              </a:ext>
            </a:extLst>
          </p:cNvPr>
          <p:cNvSpPr txBox="1"/>
          <p:nvPr/>
        </p:nvSpPr>
        <p:spPr>
          <a:xfrm>
            <a:off x="6583680" y="5292914"/>
            <a:ext cx="52331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Value of var = 3000</a:t>
            </a:r>
          </a:p>
          <a:p>
            <a:r>
              <a:rPr lang="en-US" sz="1800" b="1" dirty="0"/>
              <a:t>Value available at *</a:t>
            </a:r>
            <a:r>
              <a:rPr lang="en-US" sz="1800" b="1" dirty="0" err="1"/>
              <a:t>ptr</a:t>
            </a:r>
            <a:r>
              <a:rPr lang="en-US" sz="1800" b="1" dirty="0"/>
              <a:t> = 3000</a:t>
            </a:r>
          </a:p>
          <a:p>
            <a:r>
              <a:rPr lang="en-US" sz="1800" b="1" dirty="0"/>
              <a:t>Value available at **</a:t>
            </a:r>
            <a:r>
              <a:rPr lang="en-US" sz="1800" b="1" dirty="0" err="1"/>
              <a:t>pptr</a:t>
            </a:r>
            <a:r>
              <a:rPr lang="en-US" sz="1800" b="1" dirty="0"/>
              <a:t> = 3000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20D6E8E-C4EE-AA5F-A0B4-2C15B861D3B6}"/>
              </a:ext>
            </a:extLst>
          </p:cNvPr>
          <p:cNvSpPr txBox="1">
            <a:spLocks/>
          </p:cNvSpPr>
          <p:nvPr/>
        </p:nvSpPr>
        <p:spPr>
          <a:xfrm>
            <a:off x="520505" y="437301"/>
            <a:ext cx="10272000" cy="76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/>
              <a:t>Pointer to Pointer</a:t>
            </a:r>
          </a:p>
        </p:txBody>
      </p:sp>
    </p:spTree>
    <p:extLst>
      <p:ext uri="{BB962C8B-B14F-4D97-AF65-F5344CB8AC3E}">
        <p14:creationId xmlns:p14="http://schemas.microsoft.com/office/powerpoint/2010/main" val="278958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A69720-88E1-3C32-0D42-A9AC787ED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369" y="857555"/>
            <a:ext cx="5921829" cy="4847481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#include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stdio.h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function declaration */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double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getAverage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arr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size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main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an int array with 5 elements */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balance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[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5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]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1000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2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3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17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50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double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avg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pass pointer to the array as an argument */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avg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getAverage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balance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5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output the returned value */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printf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"Average value is: %f\n"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avg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return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3ACF7F-CBC6-BE36-5B75-F2A552193F36}"/>
              </a:ext>
            </a:extLst>
          </p:cNvPr>
          <p:cNvSpPr txBox="1"/>
          <p:nvPr/>
        </p:nvSpPr>
        <p:spPr>
          <a:xfrm>
            <a:off x="6623540" y="1720840"/>
            <a:ext cx="5076091" cy="34163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double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getAverage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arr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size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sum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double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avg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for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&lt;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size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++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latin typeface="var(--bs-font-monospace)"/>
              </a:rPr>
              <a:t>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sum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+=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arr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[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];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avg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double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sum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size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return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avg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sz="24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922D5EA-525F-9AD8-A094-A3B442750B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1470" y="5497288"/>
            <a:ext cx="4037427" cy="41549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Average value is: 214.40000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64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806F578-20FC-1DA3-DE47-590A6781C246}"/>
              </a:ext>
            </a:extLst>
          </p:cNvPr>
          <p:cNvSpPr txBox="1"/>
          <p:nvPr/>
        </p:nvSpPr>
        <p:spPr>
          <a:xfrm>
            <a:off x="826476" y="1433547"/>
            <a:ext cx="10047850" cy="378565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Write a program in C to demonstrate the use of the &amp;(address of) and *(value at address) operators.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Write a program in C to add two numbers using pointers.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Write a program in C to add numbers using call by reference.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Write a program in C to find the maximum number between two numbers using a pointer.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Write a program in C to store n elements in an array and print the elements using </a:t>
            </a:r>
            <a:r>
              <a:rPr lang="en-US" sz="2400" b="1">
                <a:solidFill>
                  <a:schemeClr val="bg1"/>
                </a:solidFill>
              </a:rPr>
              <a:t>a pointer</a:t>
            </a:r>
            <a:endParaRPr lang="en-US" sz="24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Write a program in C to find the factorial of a given number using pointers.</a:t>
            </a:r>
          </a:p>
        </p:txBody>
      </p:sp>
    </p:spTree>
    <p:extLst>
      <p:ext uri="{BB962C8B-B14F-4D97-AF65-F5344CB8AC3E}">
        <p14:creationId xmlns:p14="http://schemas.microsoft.com/office/powerpoint/2010/main" val="2354537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E264746-72DD-01BA-91F7-1C5BD350972E}"/>
              </a:ext>
            </a:extLst>
          </p:cNvPr>
          <p:cNvSpPr txBox="1"/>
          <p:nvPr/>
        </p:nvSpPr>
        <p:spPr>
          <a:xfrm>
            <a:off x="1023424" y="792299"/>
            <a:ext cx="609834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#include &lt;</a:t>
            </a:r>
            <a:r>
              <a:rPr lang="en-US" sz="1800" b="1" dirty="0" err="1"/>
              <a:t>stdio.h</a:t>
            </a:r>
            <a:r>
              <a:rPr lang="en-US" sz="1800" b="1" dirty="0"/>
              <a:t>&gt;</a:t>
            </a:r>
          </a:p>
          <a:p>
            <a:endParaRPr lang="en-US" sz="1800" b="1" dirty="0"/>
          </a:p>
          <a:p>
            <a:r>
              <a:rPr lang="en-US" sz="1800" b="1" dirty="0"/>
              <a:t>void </a:t>
            </a:r>
            <a:r>
              <a:rPr lang="en-US" sz="1800" b="1" dirty="0" err="1"/>
              <a:t>swap_nums</a:t>
            </a:r>
            <a:r>
              <a:rPr lang="en-US" sz="1800" b="1" dirty="0"/>
              <a:t>(int *x, int *y) </a:t>
            </a:r>
          </a:p>
          <a:p>
            <a:r>
              <a:rPr lang="en-US" sz="1800" b="1" dirty="0"/>
              <a:t>{</a:t>
            </a:r>
          </a:p>
          <a:p>
            <a:r>
              <a:rPr lang="en-US" sz="1800" b="1" dirty="0"/>
              <a:t>  int </a:t>
            </a:r>
            <a:r>
              <a:rPr lang="en-US" sz="1800" b="1" dirty="0" err="1"/>
              <a:t>tmp</a:t>
            </a:r>
            <a:r>
              <a:rPr lang="en-US" sz="1800" b="1" dirty="0"/>
              <a:t>;</a:t>
            </a:r>
          </a:p>
          <a:p>
            <a:endParaRPr lang="en-US" sz="1800" b="1" dirty="0"/>
          </a:p>
          <a:p>
            <a:r>
              <a:rPr lang="en-US" sz="1800" b="1" dirty="0"/>
              <a:t>  </a:t>
            </a:r>
            <a:r>
              <a:rPr lang="en-US" sz="1800" b="1" dirty="0" err="1"/>
              <a:t>tmp</a:t>
            </a:r>
            <a:r>
              <a:rPr lang="en-US" sz="1800" b="1" dirty="0"/>
              <a:t> = *x;</a:t>
            </a:r>
          </a:p>
          <a:p>
            <a:r>
              <a:rPr lang="en-US" sz="1800" b="1" dirty="0"/>
              <a:t>  *x = *y;</a:t>
            </a:r>
          </a:p>
          <a:p>
            <a:r>
              <a:rPr lang="en-US" sz="1800" b="1" dirty="0"/>
              <a:t>  *y = </a:t>
            </a:r>
            <a:r>
              <a:rPr lang="en-US" sz="1800" b="1" dirty="0" err="1"/>
              <a:t>tmp</a:t>
            </a:r>
            <a:r>
              <a:rPr lang="en-US" sz="1800" b="1" dirty="0"/>
              <a:t>;</a:t>
            </a:r>
          </a:p>
          <a:p>
            <a:r>
              <a:rPr lang="en-US" sz="1800" b="1" dirty="0"/>
              <a:t>} </a:t>
            </a:r>
          </a:p>
          <a:p>
            <a:endParaRPr lang="en-US" sz="1800" b="1" dirty="0"/>
          </a:p>
          <a:p>
            <a:r>
              <a:rPr lang="en-US" sz="1800" b="1" dirty="0"/>
              <a:t>void </a:t>
            </a:r>
            <a:r>
              <a:rPr lang="en-US" sz="1800" b="1" dirty="0" err="1"/>
              <a:t>swap_pointers</a:t>
            </a:r>
            <a:r>
              <a:rPr lang="en-US" sz="1800" b="1" dirty="0"/>
              <a:t>(char *x, char *y) </a:t>
            </a:r>
          </a:p>
          <a:p>
            <a:r>
              <a:rPr lang="en-US" sz="1800" b="1" dirty="0"/>
              <a:t>{</a:t>
            </a:r>
          </a:p>
          <a:p>
            <a:r>
              <a:rPr lang="en-US" sz="1800" b="1" dirty="0"/>
              <a:t>  char *</a:t>
            </a:r>
            <a:r>
              <a:rPr lang="en-US" sz="1800" b="1" dirty="0" err="1"/>
              <a:t>tmp</a:t>
            </a:r>
            <a:r>
              <a:rPr lang="en-US" sz="1800" b="1" dirty="0"/>
              <a:t>;</a:t>
            </a:r>
          </a:p>
          <a:p>
            <a:endParaRPr lang="en-US" sz="1800" b="1" dirty="0"/>
          </a:p>
          <a:p>
            <a:r>
              <a:rPr lang="en-US" sz="1800" b="1" dirty="0"/>
              <a:t>  </a:t>
            </a:r>
            <a:r>
              <a:rPr lang="en-US" sz="1800" b="1" dirty="0" err="1"/>
              <a:t>tmp</a:t>
            </a:r>
            <a:r>
              <a:rPr lang="en-US" sz="1800" b="1" dirty="0"/>
              <a:t> = x;</a:t>
            </a:r>
          </a:p>
          <a:p>
            <a:r>
              <a:rPr lang="en-US" sz="1800" b="1" dirty="0"/>
              <a:t>  x = y;</a:t>
            </a:r>
          </a:p>
          <a:p>
            <a:r>
              <a:rPr lang="en-US" sz="1800" b="1" dirty="0"/>
              <a:t>  y = </a:t>
            </a:r>
            <a:r>
              <a:rPr lang="en-US" sz="1800" b="1" dirty="0" err="1"/>
              <a:t>tmp</a:t>
            </a:r>
            <a:r>
              <a:rPr lang="en-US" sz="1800" b="1" dirty="0"/>
              <a:t>;</a:t>
            </a:r>
          </a:p>
          <a:p>
            <a:r>
              <a:rPr lang="en-US" sz="1800" b="1" dirty="0"/>
              <a:t>}</a:t>
            </a:r>
          </a:p>
          <a:p>
            <a:endParaRPr lang="en-US" sz="1800" b="1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BD4F35C-D44B-0DD9-CC48-E6A2908632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1471" y="3045993"/>
            <a:ext cx="2447780" cy="41549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FIND the</a:t>
            </a:r>
            <a:r>
              <a:rPr kumimoji="0" lang="en-US" altLang="en-US" sz="24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OUTPUT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33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590C83-983D-0582-6AD6-83A56C96D6CD}"/>
              </a:ext>
            </a:extLst>
          </p:cNvPr>
          <p:cNvSpPr txBox="1"/>
          <p:nvPr/>
        </p:nvSpPr>
        <p:spPr>
          <a:xfrm>
            <a:off x="685799" y="258901"/>
            <a:ext cx="6098344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Pointer : Demonstrate the use of &amp; and * operator :                                                          </a:t>
            </a:r>
          </a:p>
          <a:p>
            <a:r>
              <a:rPr lang="en-US" dirty="0"/>
              <a:t>--------------------------------------------------------                                                      </a:t>
            </a:r>
          </a:p>
          <a:p>
            <a:r>
              <a:rPr lang="en-US" dirty="0"/>
              <a:t> m = 300                                                                                                      </a:t>
            </a:r>
          </a:p>
          <a:p>
            <a:r>
              <a:rPr lang="en-US" dirty="0"/>
              <a:t> </a:t>
            </a:r>
            <a:r>
              <a:rPr lang="en-US" dirty="0" err="1"/>
              <a:t>fx</a:t>
            </a:r>
            <a:r>
              <a:rPr lang="en-US" dirty="0"/>
              <a:t> = 300.600006                                                                                              </a:t>
            </a:r>
          </a:p>
          <a:p>
            <a:r>
              <a:rPr lang="en-US" dirty="0"/>
              <a:t> </a:t>
            </a:r>
            <a:r>
              <a:rPr lang="en-US" dirty="0" err="1"/>
              <a:t>cht</a:t>
            </a:r>
            <a:r>
              <a:rPr lang="en-US" dirty="0"/>
              <a:t> = z                                                                                                      </a:t>
            </a:r>
          </a:p>
          <a:p>
            <a:r>
              <a:rPr lang="en-US" dirty="0"/>
              <a:t>                                                                                                              </a:t>
            </a:r>
          </a:p>
          <a:p>
            <a:r>
              <a:rPr lang="en-US" dirty="0"/>
              <a:t> Using &amp; operator :                                                                                           </a:t>
            </a:r>
          </a:p>
          <a:p>
            <a:r>
              <a:rPr lang="en-US" dirty="0"/>
              <a:t>-----------------------                                                                                       </a:t>
            </a:r>
          </a:p>
          <a:p>
            <a:r>
              <a:rPr lang="en-US" dirty="0"/>
              <a:t> address of m = 0x7fff71cd0b38                                                                                </a:t>
            </a:r>
          </a:p>
          <a:p>
            <a:r>
              <a:rPr lang="en-US" dirty="0"/>
              <a:t> address of </a:t>
            </a:r>
            <a:r>
              <a:rPr lang="en-US" dirty="0" err="1"/>
              <a:t>fx</a:t>
            </a:r>
            <a:r>
              <a:rPr lang="en-US" dirty="0"/>
              <a:t> = 0x7fff71cd0b3c                                                                               </a:t>
            </a:r>
          </a:p>
          <a:p>
            <a:r>
              <a:rPr lang="en-US" dirty="0"/>
              <a:t> address of </a:t>
            </a:r>
            <a:r>
              <a:rPr lang="en-US" dirty="0" err="1"/>
              <a:t>cht</a:t>
            </a:r>
            <a:r>
              <a:rPr lang="en-US" dirty="0"/>
              <a:t> = 0x7fff71cd0b37                                                                              </a:t>
            </a:r>
          </a:p>
          <a:p>
            <a:r>
              <a:rPr lang="en-US" dirty="0"/>
              <a:t>                                                                                                              </a:t>
            </a:r>
          </a:p>
          <a:p>
            <a:r>
              <a:rPr lang="en-US" dirty="0"/>
              <a:t> Using &amp; and * operator :                                                                                     </a:t>
            </a:r>
          </a:p>
          <a:p>
            <a:r>
              <a:rPr lang="en-US" dirty="0"/>
              <a:t>-----------------------------                                                                                 </a:t>
            </a:r>
          </a:p>
          <a:p>
            <a:r>
              <a:rPr lang="en-US" dirty="0"/>
              <a:t> value at address of m = 300                                                                                  </a:t>
            </a:r>
          </a:p>
          <a:p>
            <a:r>
              <a:rPr lang="en-US" dirty="0"/>
              <a:t> value at address of </a:t>
            </a:r>
            <a:r>
              <a:rPr lang="en-US" dirty="0" err="1"/>
              <a:t>fx</a:t>
            </a:r>
            <a:r>
              <a:rPr lang="en-US" dirty="0"/>
              <a:t> = 300.600006                                                                          </a:t>
            </a:r>
          </a:p>
          <a:p>
            <a:r>
              <a:rPr lang="en-US" dirty="0"/>
              <a:t> value at address of </a:t>
            </a:r>
            <a:r>
              <a:rPr lang="en-US" dirty="0" err="1"/>
              <a:t>cht</a:t>
            </a:r>
            <a:r>
              <a:rPr lang="en-US" dirty="0"/>
              <a:t> = z              </a:t>
            </a:r>
          </a:p>
          <a:p>
            <a:endParaRPr lang="en-US" dirty="0"/>
          </a:p>
          <a:p>
            <a:r>
              <a:rPr lang="en-US" dirty="0"/>
              <a:t> Using only pointer variable :                                                                                </a:t>
            </a:r>
          </a:p>
          <a:p>
            <a:r>
              <a:rPr lang="en-US" dirty="0"/>
              <a:t>----------------------------------                                                                            </a:t>
            </a:r>
          </a:p>
          <a:p>
            <a:r>
              <a:rPr lang="en-US" dirty="0"/>
              <a:t> address of m = 0x7fff71cd0b38                                                                                </a:t>
            </a:r>
          </a:p>
          <a:p>
            <a:r>
              <a:rPr lang="en-US" dirty="0"/>
              <a:t> address of </a:t>
            </a:r>
            <a:r>
              <a:rPr lang="en-US" dirty="0" err="1"/>
              <a:t>fx</a:t>
            </a:r>
            <a:r>
              <a:rPr lang="en-US" dirty="0"/>
              <a:t> = 0x7fff71cd0b3c                                                                               </a:t>
            </a:r>
          </a:p>
          <a:p>
            <a:r>
              <a:rPr lang="en-US" dirty="0"/>
              <a:t> address of </a:t>
            </a:r>
            <a:r>
              <a:rPr lang="en-US" dirty="0" err="1"/>
              <a:t>cht</a:t>
            </a:r>
            <a:r>
              <a:rPr lang="en-US" dirty="0"/>
              <a:t> = 0x7fff71cd0b37                                                                              </a:t>
            </a:r>
          </a:p>
          <a:p>
            <a:r>
              <a:rPr lang="en-US" dirty="0"/>
              <a:t>                                                                                                              </a:t>
            </a:r>
          </a:p>
          <a:p>
            <a:r>
              <a:rPr lang="en-US" dirty="0"/>
              <a:t> Using only pointer operator :                                                                                </a:t>
            </a:r>
          </a:p>
          <a:p>
            <a:r>
              <a:rPr lang="en-US" dirty="0"/>
              <a:t>----------------------------------                                                                            </a:t>
            </a:r>
          </a:p>
          <a:p>
            <a:r>
              <a:rPr lang="en-US" dirty="0"/>
              <a:t> value at address of m = 300                                                                                  </a:t>
            </a:r>
          </a:p>
          <a:p>
            <a:r>
              <a:rPr lang="en-US" dirty="0"/>
              <a:t> value at address of </a:t>
            </a:r>
            <a:r>
              <a:rPr lang="en-US" dirty="0" err="1"/>
              <a:t>fx</a:t>
            </a:r>
            <a:r>
              <a:rPr lang="en-US" dirty="0"/>
              <a:t>= 300.600006                                                                           </a:t>
            </a:r>
          </a:p>
          <a:p>
            <a:r>
              <a:rPr lang="en-US" dirty="0"/>
              <a:t> value at address of </a:t>
            </a:r>
            <a:r>
              <a:rPr lang="en-US" dirty="0" err="1"/>
              <a:t>cht</a:t>
            </a:r>
            <a:r>
              <a:rPr lang="en-US" dirty="0"/>
              <a:t>= z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6AAA7F-8A34-5E79-D27E-A2B5732F1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017" y="737490"/>
            <a:ext cx="7104184" cy="538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829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C8B0A70-48B2-9AC6-EEE0-889536A52E3D}"/>
              </a:ext>
            </a:extLst>
          </p:cNvPr>
          <p:cNvSpPr txBox="1"/>
          <p:nvPr/>
        </p:nvSpPr>
        <p:spPr>
          <a:xfrm>
            <a:off x="151228" y="202245"/>
            <a:ext cx="609834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#include &lt;</a:t>
            </a:r>
            <a:r>
              <a:rPr lang="en-US" sz="1600" b="1" dirty="0" err="1"/>
              <a:t>stdio.h</a:t>
            </a:r>
            <a:r>
              <a:rPr lang="en-US" sz="1600" b="1" dirty="0"/>
              <a:t>&gt;</a:t>
            </a:r>
          </a:p>
          <a:p>
            <a:r>
              <a:rPr lang="en-US" sz="1600" b="1" dirty="0"/>
              <a:t>void main()</a:t>
            </a:r>
          </a:p>
          <a:p>
            <a:r>
              <a:rPr lang="en-US" sz="1600" b="1" dirty="0"/>
              <a:t>{</a:t>
            </a:r>
          </a:p>
          <a:p>
            <a:r>
              <a:rPr lang="en-US" sz="1600" b="1" dirty="0"/>
              <a:t>  int m=300;</a:t>
            </a:r>
          </a:p>
          <a:p>
            <a:r>
              <a:rPr lang="en-US" sz="1600" b="1" dirty="0"/>
              <a:t>  float </a:t>
            </a:r>
            <a:r>
              <a:rPr lang="en-US" sz="1600" b="1" dirty="0" err="1"/>
              <a:t>fx</a:t>
            </a:r>
            <a:r>
              <a:rPr lang="en-US" sz="1600" b="1" dirty="0"/>
              <a:t> = 300.60;</a:t>
            </a:r>
          </a:p>
          <a:p>
            <a:r>
              <a:rPr lang="en-US" sz="1600" b="1" dirty="0"/>
              <a:t>  char </a:t>
            </a:r>
            <a:r>
              <a:rPr lang="en-US" sz="1600" b="1" dirty="0" err="1"/>
              <a:t>cht</a:t>
            </a:r>
            <a:r>
              <a:rPr lang="en-US" sz="1600" b="1" dirty="0"/>
              <a:t> = 'z';</a:t>
            </a:r>
          </a:p>
          <a:p>
            <a:r>
              <a:rPr lang="en-US" sz="1600" b="1" dirty="0"/>
              <a:t>   printf("\n\n Pointer : Demonstrate the use of &amp; and *     operator :\n"); </a:t>
            </a:r>
          </a:p>
          <a:p>
            <a:r>
              <a:rPr lang="en-US" sz="1600" b="1" dirty="0"/>
              <a:t>   printf("--------------------------------------------------------\n");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4147D1-2BBD-C685-8253-1F0E5835CB46}"/>
              </a:ext>
            </a:extLst>
          </p:cNvPr>
          <p:cNvSpPr txBox="1"/>
          <p:nvPr/>
        </p:nvSpPr>
        <p:spPr>
          <a:xfrm>
            <a:off x="151228" y="2696752"/>
            <a:ext cx="609834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 int *pt1;</a:t>
            </a:r>
          </a:p>
          <a:p>
            <a:r>
              <a:rPr lang="en-US" sz="1600" b="1" dirty="0"/>
              <a:t>  float *pt2;</a:t>
            </a:r>
          </a:p>
          <a:p>
            <a:r>
              <a:rPr lang="en-US" sz="1600" b="1" dirty="0"/>
              <a:t>  char *pt3;</a:t>
            </a:r>
          </a:p>
          <a:p>
            <a:r>
              <a:rPr lang="en-US" sz="1600" b="1" dirty="0"/>
              <a:t>  pt1= &amp;m;</a:t>
            </a:r>
          </a:p>
          <a:p>
            <a:r>
              <a:rPr lang="en-US" sz="1600" b="1" dirty="0"/>
              <a:t>  pt2=&amp;</a:t>
            </a:r>
            <a:r>
              <a:rPr lang="en-US" sz="1600" b="1" dirty="0" err="1"/>
              <a:t>fx</a:t>
            </a:r>
            <a:r>
              <a:rPr lang="en-US" sz="1600" b="1" dirty="0"/>
              <a:t>;</a:t>
            </a:r>
          </a:p>
          <a:p>
            <a:r>
              <a:rPr lang="en-US" sz="1600" b="1" dirty="0"/>
              <a:t>  pt3=&amp;</a:t>
            </a:r>
            <a:r>
              <a:rPr lang="en-US" sz="1600" b="1" dirty="0" err="1"/>
              <a:t>cht</a:t>
            </a:r>
            <a:r>
              <a:rPr lang="en-US" sz="1600" b="1" dirty="0"/>
              <a:t>;</a:t>
            </a:r>
          </a:p>
          <a:p>
            <a:r>
              <a:rPr lang="en-US" sz="1600" b="1" dirty="0"/>
              <a:t>  printf ( " m = %d\</a:t>
            </a:r>
            <a:r>
              <a:rPr lang="en-US" sz="1600" b="1" dirty="0" err="1"/>
              <a:t>n",m</a:t>
            </a:r>
            <a:r>
              <a:rPr lang="en-US" sz="1600" b="1" dirty="0"/>
              <a:t>);</a:t>
            </a:r>
          </a:p>
          <a:p>
            <a:r>
              <a:rPr lang="en-US" sz="1600" b="1" dirty="0"/>
              <a:t>  printf ( " </a:t>
            </a:r>
            <a:r>
              <a:rPr lang="en-US" sz="1600" b="1" dirty="0" err="1"/>
              <a:t>fx</a:t>
            </a:r>
            <a:r>
              <a:rPr lang="en-US" sz="1600" b="1" dirty="0"/>
              <a:t> = %f\n",</a:t>
            </a:r>
            <a:r>
              <a:rPr lang="en-US" sz="1600" b="1" dirty="0" err="1"/>
              <a:t>fx</a:t>
            </a:r>
            <a:r>
              <a:rPr lang="en-US" sz="1600" b="1" dirty="0"/>
              <a:t>);</a:t>
            </a:r>
          </a:p>
          <a:p>
            <a:r>
              <a:rPr lang="en-US" sz="1600" b="1" dirty="0"/>
              <a:t>  printf ( " </a:t>
            </a:r>
            <a:r>
              <a:rPr lang="en-US" sz="1600" b="1" dirty="0" err="1"/>
              <a:t>cht</a:t>
            </a:r>
            <a:r>
              <a:rPr lang="en-US" sz="1600" b="1" dirty="0"/>
              <a:t> = %c\n",</a:t>
            </a:r>
            <a:r>
              <a:rPr lang="en-US" sz="1600" b="1" dirty="0" err="1"/>
              <a:t>cht</a:t>
            </a:r>
            <a:r>
              <a:rPr lang="en-US" sz="1600" b="1" dirty="0"/>
              <a:t>);</a:t>
            </a:r>
          </a:p>
          <a:p>
            <a:r>
              <a:rPr lang="en-US" sz="1600" b="1" dirty="0"/>
              <a:t>  printf("\n Using &amp; operator :\n"); </a:t>
            </a:r>
          </a:p>
          <a:p>
            <a:r>
              <a:rPr lang="en-US" sz="1600" b="1" dirty="0"/>
              <a:t>  printf("-----------------------\n");  </a:t>
            </a:r>
          </a:p>
          <a:p>
            <a:r>
              <a:rPr lang="en-US" sz="1600" b="1" dirty="0"/>
              <a:t>  printf ( " address of m = %p\</a:t>
            </a:r>
            <a:r>
              <a:rPr lang="en-US" sz="1600" b="1" dirty="0" err="1"/>
              <a:t>n",&amp;m</a:t>
            </a:r>
            <a:r>
              <a:rPr lang="en-US" sz="1600" b="1" dirty="0"/>
              <a:t>);</a:t>
            </a:r>
          </a:p>
          <a:p>
            <a:r>
              <a:rPr lang="en-US" sz="1600" b="1" dirty="0"/>
              <a:t>  printf ( " address of </a:t>
            </a:r>
            <a:r>
              <a:rPr lang="en-US" sz="1600" b="1" dirty="0" err="1"/>
              <a:t>fx</a:t>
            </a:r>
            <a:r>
              <a:rPr lang="en-US" sz="1600" b="1" dirty="0"/>
              <a:t> = %p\n",&amp;</a:t>
            </a:r>
            <a:r>
              <a:rPr lang="en-US" sz="1600" b="1" dirty="0" err="1"/>
              <a:t>fx</a:t>
            </a:r>
            <a:r>
              <a:rPr lang="en-US" sz="1600" b="1" dirty="0"/>
              <a:t>);</a:t>
            </a:r>
          </a:p>
          <a:p>
            <a:r>
              <a:rPr lang="en-US" sz="1600" b="1" dirty="0"/>
              <a:t>  printf ( " address of </a:t>
            </a:r>
            <a:r>
              <a:rPr lang="en-US" sz="1600" b="1" dirty="0" err="1"/>
              <a:t>cht</a:t>
            </a:r>
            <a:r>
              <a:rPr lang="en-US" sz="1600" b="1" dirty="0"/>
              <a:t> = %p\n",&amp;</a:t>
            </a:r>
            <a:r>
              <a:rPr lang="en-US" sz="1600" b="1" dirty="0" err="1"/>
              <a:t>cht</a:t>
            </a:r>
            <a:r>
              <a:rPr lang="en-US" sz="1600" b="1" dirty="0"/>
              <a:t>);</a:t>
            </a:r>
          </a:p>
          <a:p>
            <a:r>
              <a:rPr lang="en-US" sz="1600" b="1" dirty="0"/>
              <a:t>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D0F443-3ADB-EACB-676C-DE66BEFD239F}"/>
              </a:ext>
            </a:extLst>
          </p:cNvPr>
          <p:cNvSpPr txBox="1"/>
          <p:nvPr/>
        </p:nvSpPr>
        <p:spPr>
          <a:xfrm>
            <a:off x="6495757" y="557705"/>
            <a:ext cx="6098344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printf("\n Using &amp; and * operator :\n"); </a:t>
            </a:r>
          </a:p>
          <a:p>
            <a:r>
              <a:rPr lang="en-US" sz="1600" b="1" dirty="0"/>
              <a:t>  printf("-----------------------------\n"); </a:t>
            </a:r>
          </a:p>
          <a:p>
            <a:r>
              <a:rPr lang="en-US" sz="1600" b="1" dirty="0"/>
              <a:t>  printf ( " value at address of m = %d\n",*(&amp;m)); </a:t>
            </a:r>
          </a:p>
          <a:p>
            <a:r>
              <a:rPr lang="en-US" sz="1600" b="1" dirty="0"/>
              <a:t>printf ( " value at address of </a:t>
            </a:r>
            <a:r>
              <a:rPr lang="en-US" sz="1600" b="1" dirty="0" err="1"/>
              <a:t>fx</a:t>
            </a:r>
            <a:r>
              <a:rPr lang="en-US" sz="1600" b="1" dirty="0"/>
              <a:t> = %f\n",*(&amp;</a:t>
            </a:r>
            <a:r>
              <a:rPr lang="en-US" sz="1600" b="1" dirty="0" err="1"/>
              <a:t>fx</a:t>
            </a:r>
            <a:r>
              <a:rPr lang="en-US" sz="1600" b="1" dirty="0"/>
              <a:t>));</a:t>
            </a:r>
          </a:p>
          <a:p>
            <a:r>
              <a:rPr lang="en-US" sz="1600" b="1" dirty="0"/>
              <a:t>  printf ( " value at address of </a:t>
            </a:r>
            <a:r>
              <a:rPr lang="en-US" sz="1600" b="1" dirty="0" err="1"/>
              <a:t>cht</a:t>
            </a:r>
            <a:r>
              <a:rPr lang="en-US" sz="1600" b="1" dirty="0"/>
              <a:t> = %c\n",*(&amp;</a:t>
            </a:r>
            <a:r>
              <a:rPr lang="en-US" sz="1600" b="1" dirty="0" err="1"/>
              <a:t>cht</a:t>
            </a:r>
            <a:r>
              <a:rPr lang="en-US" sz="1600" b="1" dirty="0"/>
              <a:t>));</a:t>
            </a:r>
          </a:p>
          <a:p>
            <a:r>
              <a:rPr lang="en-US" sz="1600" b="1" dirty="0"/>
              <a:t>  printf("\n Using only pointer variable :\n");  </a:t>
            </a:r>
          </a:p>
          <a:p>
            <a:r>
              <a:rPr lang="en-US" sz="1600" b="1" dirty="0"/>
              <a:t>printf("----------------------------------\n"); </a:t>
            </a:r>
          </a:p>
          <a:p>
            <a:r>
              <a:rPr lang="en-US" sz="1600" b="1" dirty="0"/>
              <a:t>  printf ( " address of m = %p\n",pt1);</a:t>
            </a:r>
          </a:p>
          <a:p>
            <a:r>
              <a:rPr lang="en-US" sz="1600" b="1" dirty="0"/>
              <a:t>  printf ( " address of </a:t>
            </a:r>
            <a:r>
              <a:rPr lang="en-US" sz="1600" b="1" dirty="0" err="1"/>
              <a:t>fx</a:t>
            </a:r>
            <a:r>
              <a:rPr lang="en-US" sz="1600" b="1" dirty="0"/>
              <a:t> = %p\n",pt2);</a:t>
            </a:r>
          </a:p>
          <a:p>
            <a:r>
              <a:rPr lang="en-US" sz="1600" b="1" dirty="0"/>
              <a:t>  printf ( " address of </a:t>
            </a:r>
            <a:r>
              <a:rPr lang="en-US" sz="1600" b="1" dirty="0" err="1"/>
              <a:t>cht</a:t>
            </a:r>
            <a:r>
              <a:rPr lang="en-US" sz="1600" b="1" dirty="0"/>
              <a:t> = %p\n",pt3);</a:t>
            </a:r>
          </a:p>
          <a:p>
            <a:r>
              <a:rPr lang="en-US" sz="1600" b="1" dirty="0"/>
              <a:t>  printf("\n Using only pointer operator :\n"); </a:t>
            </a:r>
          </a:p>
          <a:p>
            <a:r>
              <a:rPr lang="en-US" sz="1600" b="1" dirty="0"/>
              <a:t>  printf("----------------------------------\n"); </a:t>
            </a:r>
          </a:p>
          <a:p>
            <a:r>
              <a:rPr lang="en-US" sz="1600" b="1" dirty="0"/>
              <a:t>  printf ( " value at address of m = %d\n",*pt1);</a:t>
            </a:r>
          </a:p>
          <a:p>
            <a:r>
              <a:rPr lang="en-US" sz="1600" b="1" dirty="0"/>
              <a:t>  printf ( " value at address of </a:t>
            </a:r>
            <a:r>
              <a:rPr lang="en-US" sz="1600" b="1" dirty="0" err="1"/>
              <a:t>fx</a:t>
            </a:r>
            <a:r>
              <a:rPr lang="en-US" sz="1600" b="1" dirty="0"/>
              <a:t>= %f\n",*pt2);</a:t>
            </a:r>
          </a:p>
          <a:p>
            <a:r>
              <a:rPr lang="en-US" sz="1600" b="1" dirty="0"/>
              <a:t>  printf ( " value at address of </a:t>
            </a:r>
            <a:r>
              <a:rPr lang="en-US" sz="1600" b="1" dirty="0" err="1"/>
              <a:t>cht</a:t>
            </a:r>
            <a:r>
              <a:rPr lang="en-US" sz="1600" b="1" dirty="0"/>
              <a:t>= %c\n\n",*pt3);</a:t>
            </a:r>
          </a:p>
          <a:p>
            <a:r>
              <a:rPr lang="en-US" sz="16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06810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E3ED9C12-3DC8-E2EE-0EBE-107AB86A7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5150DDFB-E01A-4CEA-28B2-0C7371C033F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687543" y="3006349"/>
            <a:ext cx="7987052" cy="763600"/>
          </a:xfrm>
        </p:spPr>
        <p:txBody>
          <a:bodyPr/>
          <a:lstStyle/>
          <a:p>
            <a:r>
              <a:rPr lang="en-US" dirty="0"/>
              <a:t>Mem location</a:t>
            </a:r>
            <a:r>
              <a:rPr lang="en-US" dirty="0">
                <a:sym typeface="Wingdings" panose="05000000000000000000" pitchFamily="2" charset="2"/>
              </a:rPr>
              <a:t> Address</a:t>
            </a:r>
            <a:endParaRPr lang="en-US" dirty="0"/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B99E9EF9-BA7A-F72F-EE09-05D8C98587EE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960000" y="2048683"/>
            <a:ext cx="7987052" cy="763600"/>
          </a:xfrm>
        </p:spPr>
        <p:txBody>
          <a:bodyPr/>
          <a:lstStyle/>
          <a:p>
            <a:r>
              <a:rPr lang="en-US" dirty="0"/>
              <a:t>Information </a:t>
            </a:r>
            <a:r>
              <a:rPr lang="en-US" dirty="0">
                <a:sym typeface="Wingdings" panose="05000000000000000000" pitchFamily="2" charset="2"/>
              </a:rPr>
              <a:t> Mem location</a:t>
            </a:r>
            <a:endParaRPr lang="en-US" dirty="0"/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AB3867ED-F48A-CC5A-23BC-788AC614F701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2590291" y="4068180"/>
            <a:ext cx="8171493" cy="477054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"Address of var1 variable: %x\n"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&amp;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var1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1045F187-B9FD-3A6F-5906-7A5AD7C68EC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974015" y="4993441"/>
            <a:ext cx="5404043" cy="477054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Address of var1 variable: bff5a400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939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9347000-F92B-FDEE-8983-380389A7E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920788EA-CBE9-5E99-B90D-B887E883D09F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960000" y="1924167"/>
            <a:ext cx="9059056" cy="4340466"/>
          </a:xfrm>
        </p:spPr>
        <p:txBody>
          <a:bodyPr/>
          <a:lstStyle/>
          <a:p>
            <a:pPr marL="596900" indent="-457200">
              <a:buFont typeface="Arial" panose="020B0604020202020204" pitchFamily="34" charset="0"/>
              <a:buChar char="•"/>
            </a:pPr>
            <a:r>
              <a:rPr lang="en-US" sz="2800" dirty="0"/>
              <a:t>Variable whose value is the address of another variable</a:t>
            </a:r>
          </a:p>
          <a:p>
            <a:pPr marL="596900" indent="-457200">
              <a:buFont typeface="Arial" panose="020B0604020202020204" pitchFamily="34" charset="0"/>
              <a:buChar char="•"/>
            </a:pPr>
            <a:r>
              <a:rPr lang="en-US" sz="2800" dirty="0"/>
              <a:t>Direct Address of mem loc</a:t>
            </a:r>
          </a:p>
          <a:p>
            <a:pPr marL="5969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969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96900" indent="-4572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Nunito" pitchFamily="2" charset="0"/>
              </a:rPr>
              <a:t>Whatever maybe the type</a:t>
            </a:r>
          </a:p>
          <a:p>
            <a:pPr marL="139700" indent="0"/>
            <a:r>
              <a:rPr lang="en-US" sz="2400" dirty="0">
                <a:solidFill>
                  <a:schemeClr val="tx1"/>
                </a:solidFill>
                <a:latin typeface="Nunito" pitchFamily="2" charset="0"/>
                <a:sym typeface="Wingdings" panose="05000000000000000000" pitchFamily="2" charset="2"/>
              </a:rPr>
              <a:t>     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Nunito" pitchFamily="2" charset="0"/>
              </a:rPr>
              <a:t>long hexadecimal number</a:t>
            </a:r>
          </a:p>
          <a:p>
            <a:pPr marL="139700" indent="0"/>
            <a:r>
              <a:rPr lang="en-US" sz="2400" dirty="0">
                <a:solidFill>
                  <a:schemeClr val="tx1"/>
                </a:solidFill>
                <a:latin typeface="Nunito" pitchFamily="2" charset="0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Nunito" pitchFamily="2" charset="0"/>
                <a:sym typeface="Wingdings" panose="05000000000000000000" pitchFamily="2" charset="2"/>
              </a:rPr>
              <a:t>What data it points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Nunito" pitchFamily="2" charset="0"/>
              </a:rPr>
              <a:t> </a:t>
            </a:r>
            <a:endParaRPr lang="en-U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2957C224-E745-CCFA-0390-A486D666C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9580" y="3692701"/>
            <a:ext cx="4093698" cy="53860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type *var-name;</a:t>
            </a:r>
            <a:r>
              <a:rPr kumimoji="0" lang="en-US" altLang="en-US" sz="3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CF39EFF1-65A5-068C-7744-899D291213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4231310"/>
            <a:ext cx="5556738" cy="1277273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int 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;		 /* pointer to an integer */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double 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dp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; 	/* pointer to a double */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float 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fp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; 	/* pointer to a float */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char *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ch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;	/* pointer to a character */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A4CB98-3102-D254-12F6-0D62893052CB}"/>
              </a:ext>
            </a:extLst>
          </p:cNvPr>
          <p:cNvSpPr txBox="1"/>
          <p:nvPr/>
        </p:nvSpPr>
        <p:spPr>
          <a:xfrm>
            <a:off x="8937567" y="3571180"/>
            <a:ext cx="26457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FFFF00"/>
                </a:solidFill>
                <a:effectLst/>
                <a:latin typeface="Nunito" pitchFamily="2" charset="0"/>
              </a:rPr>
              <a:t>8 bytes </a:t>
            </a:r>
            <a:r>
              <a:rPr lang="en-US" b="0" i="0" dirty="0">
                <a:solidFill>
                  <a:srgbClr val="FFFF00"/>
                </a:solidFill>
                <a:effectLst/>
                <a:latin typeface="Nunito" pitchFamily="2" charset="0"/>
              </a:rPr>
              <a:t>for a </a:t>
            </a:r>
            <a:r>
              <a:rPr lang="en-US" b="1" i="0" dirty="0">
                <a:solidFill>
                  <a:srgbClr val="FFFF00"/>
                </a:solidFill>
                <a:effectLst/>
                <a:latin typeface="Nunito" pitchFamily="2" charset="0"/>
              </a:rPr>
              <a:t>64-bit System</a:t>
            </a:r>
            <a:endParaRPr lang="en-US" b="0" i="0" dirty="0">
              <a:solidFill>
                <a:srgbClr val="FFFF00"/>
              </a:solidFill>
              <a:effectLst/>
              <a:latin typeface="Nunito" pitchFamily="2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FFFF00"/>
                </a:solidFill>
                <a:effectLst/>
                <a:latin typeface="Nunito" pitchFamily="2" charset="0"/>
              </a:rPr>
              <a:t>4 bytes</a:t>
            </a:r>
            <a:r>
              <a:rPr lang="en-US" b="0" i="0" dirty="0">
                <a:solidFill>
                  <a:srgbClr val="FFFF00"/>
                </a:solidFill>
                <a:effectLst/>
                <a:latin typeface="Nunito" pitchFamily="2" charset="0"/>
              </a:rPr>
              <a:t> for a</a:t>
            </a:r>
            <a:r>
              <a:rPr lang="en-US" b="1" i="0" dirty="0">
                <a:solidFill>
                  <a:srgbClr val="FFFF00"/>
                </a:solidFill>
                <a:effectLst/>
                <a:latin typeface="Nunito" pitchFamily="2" charset="0"/>
              </a:rPr>
              <a:t> 32-bit System</a:t>
            </a:r>
            <a:endParaRPr lang="en-US" b="0" i="0" dirty="0">
              <a:solidFill>
                <a:srgbClr val="FFFF00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722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">
            <a:extLst>
              <a:ext uri="{FF2B5EF4-FFF2-40B4-BE49-F238E27FC236}">
                <a16:creationId xmlns:a16="http://schemas.microsoft.com/office/drawing/2014/main" id="{C4FEBBDF-2E26-3590-AA51-B183AD1FD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997" y="655441"/>
            <a:ext cx="11362006" cy="3739485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#include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stdio.h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&gt;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main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20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	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actual variable declaration */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	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pointer variable declaration */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880000"/>
                </a:solidFill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&amp;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	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store address of var in pointer variable*/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"Address of var variable: %x\n"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&amp;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address stored in pointer variable */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"Address stored in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ip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 variable: %x\n"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access the value using the pointer */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printf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"Value of *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ip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 variable: %d\n"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return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5A2E1116-BC44-C8AF-906A-DA00EA6746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586" y="4653478"/>
            <a:ext cx="5059680" cy="96949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Address of var variable: bffd8b3c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Address stored in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ip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variable: bffd8b3c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Value of *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ip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variable: 20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F86814-A97B-3CD1-4409-A33648E23D99}"/>
              </a:ext>
            </a:extLst>
          </p:cNvPr>
          <p:cNvSpPr txBox="1"/>
          <p:nvPr/>
        </p:nvSpPr>
        <p:spPr>
          <a:xfrm>
            <a:off x="6096000" y="4670213"/>
            <a:ext cx="2461846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b="1" dirty="0"/>
              <a:t>Dereference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4B7FD1-A822-1707-E7AC-8C731AB6C707}"/>
              </a:ext>
            </a:extLst>
          </p:cNvPr>
          <p:cNvSpPr txBox="1"/>
          <p:nvPr/>
        </p:nvSpPr>
        <p:spPr>
          <a:xfrm>
            <a:off x="6098344" y="5062136"/>
            <a:ext cx="5678659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When used in declaration (int* </a:t>
            </a:r>
            <a:r>
              <a:rPr lang="en-US" sz="1800" b="1" dirty="0" err="1"/>
              <a:t>ptr</a:t>
            </a:r>
            <a:r>
              <a:rPr lang="en-US" sz="1800" b="1" dirty="0"/>
              <a:t>), it creates a pointer variable.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When not used in declaration, it act as a </a:t>
            </a:r>
            <a:r>
              <a:rPr lang="en-US" sz="1800" b="1" dirty="0">
                <a:solidFill>
                  <a:srgbClr val="FFFF00"/>
                </a:solidFill>
              </a:rPr>
              <a:t>dereference</a:t>
            </a:r>
            <a:r>
              <a:rPr lang="en-US" sz="1800" b="1" dirty="0"/>
              <a:t> operator.</a:t>
            </a:r>
          </a:p>
        </p:txBody>
      </p:sp>
    </p:spTree>
    <p:extLst>
      <p:ext uri="{BB962C8B-B14F-4D97-AF65-F5344CB8AC3E}">
        <p14:creationId xmlns:p14="http://schemas.microsoft.com/office/powerpoint/2010/main" val="1875032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E2A89-4816-31B8-DC16-43386BA05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13666-3BEA-F117-D549-8357C9F33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733541"/>
            <a:ext cx="10272000" cy="3751600"/>
          </a:xfrm>
        </p:spPr>
        <p:txBody>
          <a:bodyPr/>
          <a:lstStyle/>
          <a:p>
            <a:r>
              <a:rPr lang="en-US" sz="2400" dirty="0"/>
              <a:t>Always use NULL assignment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Mem address ‘0’ is restricted</a:t>
            </a:r>
          </a:p>
          <a:p>
            <a:pPr lvl="1"/>
            <a:r>
              <a:rPr lang="en-US" sz="2667" dirty="0"/>
              <a:t>Reserved for sp. Purpose by OS</a:t>
            </a:r>
          </a:p>
          <a:p>
            <a:endParaRPr lang="en-US" sz="2400" dirty="0"/>
          </a:p>
          <a:p>
            <a:r>
              <a:rPr lang="en-US" sz="2400" dirty="0"/>
              <a:t>Null 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/>
              <a:t>Points to nothing.</a:t>
            </a:r>
          </a:p>
          <a:p>
            <a:r>
              <a:rPr lang="en-US" sz="2400" dirty="0"/>
              <a:t>Usage: Graph, trees, lists and Files</a:t>
            </a:r>
          </a:p>
          <a:p>
            <a:r>
              <a:rPr lang="en-US" sz="2400" dirty="0"/>
              <a:t>Caution </a:t>
            </a:r>
            <a:r>
              <a:rPr lang="en-US" sz="2400" dirty="0">
                <a:sym typeface="Wingdings" panose="05000000000000000000" pitchFamily="2" charset="2"/>
              </a:rPr>
              <a:t> Damage to data in mem.</a:t>
            </a:r>
            <a:endParaRPr lang="en-US" sz="2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327B628-85F0-37F4-27C2-77C8CD3094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7950" y="2415001"/>
            <a:ext cx="3699803" cy="353943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NULL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765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D9A3F-973E-8F24-BF6E-41B9A7EC5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Arithmetic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E46D0F-1246-EB1E-5E53-35D9169A34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1526" y="1846083"/>
            <a:ext cx="10272000" cy="3751600"/>
          </a:xfrm>
        </p:spPr>
        <p:txBody>
          <a:bodyPr/>
          <a:lstStyle/>
          <a:p>
            <a:r>
              <a:rPr lang="en-US" sz="3200" b="1" dirty="0">
                <a:solidFill>
                  <a:srgbClr val="00B0F0"/>
                </a:solidFill>
              </a:rPr>
              <a:t>Increment and Decrement</a:t>
            </a:r>
          </a:p>
          <a:p>
            <a:pPr lvl="1"/>
            <a:r>
              <a:rPr lang="en-US" sz="2667" dirty="0" err="1"/>
              <a:t>ptr</a:t>
            </a:r>
            <a:r>
              <a:rPr lang="en-US" sz="2667" dirty="0"/>
              <a:t>++</a:t>
            </a:r>
          </a:p>
          <a:p>
            <a:pPr lvl="1"/>
            <a:r>
              <a:rPr lang="en-US" sz="2667" dirty="0"/>
              <a:t>4bytes </a:t>
            </a:r>
            <a:r>
              <a:rPr lang="en-US" sz="2667" dirty="0" err="1"/>
              <a:t>incr</a:t>
            </a:r>
            <a:r>
              <a:rPr lang="en-US" sz="2667" dirty="0"/>
              <a:t> or </a:t>
            </a:r>
            <a:r>
              <a:rPr lang="en-US" sz="2667" dirty="0" err="1"/>
              <a:t>dcr</a:t>
            </a:r>
            <a:endParaRPr lang="en-US" sz="2667" dirty="0"/>
          </a:p>
          <a:p>
            <a:pPr lvl="1"/>
            <a:r>
              <a:rPr lang="en-US" sz="2667" dirty="0"/>
              <a:t>1004 or 968</a:t>
            </a:r>
          </a:p>
          <a:p>
            <a:pPr lvl="1"/>
            <a:r>
              <a:rPr lang="en-US" sz="2667" dirty="0"/>
              <a:t>Moves the pointer to next/</a:t>
            </a:r>
            <a:r>
              <a:rPr lang="en-US" sz="2667" dirty="0" err="1"/>
              <a:t>prev</a:t>
            </a:r>
            <a:r>
              <a:rPr lang="en-US" sz="2667" dirty="0"/>
              <a:t> location without impacting the actual value at the mem. Loc.</a:t>
            </a:r>
          </a:p>
          <a:p>
            <a:pPr lvl="1"/>
            <a:r>
              <a:rPr lang="en-US" sz="2667" dirty="0"/>
              <a:t>Incases of character </a:t>
            </a:r>
            <a:r>
              <a:rPr lang="en-US" sz="2667" dirty="0">
                <a:sym typeface="Wingdings" panose="05000000000000000000" pitchFamily="2" charset="2"/>
              </a:rPr>
              <a:t> 1001</a:t>
            </a: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920357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58804841-0DA7-1362-17BC-0497EBA3D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302" y="502291"/>
            <a:ext cx="6063175" cy="5586145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#include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stdio.h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&gt;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const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MAX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3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main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[]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10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100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200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let us have array address in pointer */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for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&lt;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MAX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++)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"Address of var[%d] = %x\n"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"Value of var[%d] = %d\n"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move to the next location */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++;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return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32D1D-16AC-3A38-9651-198B0027ABD5}"/>
              </a:ext>
            </a:extLst>
          </p:cNvPr>
          <p:cNvSpPr txBox="1"/>
          <p:nvPr/>
        </p:nvSpPr>
        <p:spPr>
          <a:xfrm>
            <a:off x="6903719" y="2043670"/>
            <a:ext cx="4673991" cy="230832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Address of var[0] = bf882b30</a:t>
            </a:r>
          </a:p>
          <a:p>
            <a:r>
              <a:rPr lang="en-US" sz="2400" dirty="0"/>
              <a:t>Value of var[0] = 10</a:t>
            </a:r>
          </a:p>
          <a:p>
            <a:r>
              <a:rPr lang="en-US" sz="2400" dirty="0"/>
              <a:t>Address of var[1] = bf882b34</a:t>
            </a:r>
          </a:p>
          <a:p>
            <a:r>
              <a:rPr lang="en-US" sz="2400" dirty="0"/>
              <a:t>Value of var[1] = 100</a:t>
            </a:r>
          </a:p>
          <a:p>
            <a:r>
              <a:rPr lang="en-US" sz="2400" dirty="0"/>
              <a:t>Address of var[2] = bf882b38</a:t>
            </a:r>
          </a:p>
          <a:p>
            <a:r>
              <a:rPr lang="en-US" sz="2400" dirty="0"/>
              <a:t>Value of var[2] = 200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B6BDA3-EE70-0CEE-C80D-956F6040386E}"/>
              </a:ext>
            </a:extLst>
          </p:cNvPr>
          <p:cNvSpPr txBox="1"/>
          <p:nvPr/>
        </p:nvSpPr>
        <p:spPr>
          <a:xfrm>
            <a:off x="6903719" y="1547186"/>
            <a:ext cx="2461846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b="1" dirty="0"/>
              <a:t>OUTPUT </a:t>
            </a:r>
          </a:p>
        </p:txBody>
      </p:sp>
    </p:spTree>
    <p:extLst>
      <p:ext uri="{BB962C8B-B14F-4D97-AF65-F5344CB8AC3E}">
        <p14:creationId xmlns:p14="http://schemas.microsoft.com/office/powerpoint/2010/main" val="4129119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58804841-0DA7-1362-17BC-0497EBA3D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302" y="502291"/>
            <a:ext cx="6063175" cy="5586145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#include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stdio.h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&gt;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const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MAX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3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main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[]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10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100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200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let us have array address in pointer */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for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3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&lt;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= MAX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--)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{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"Address of var[%d] = %x\n"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i-1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printf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var(--bs-font-monospace)"/>
              </a:rPr>
              <a:t>"Value of var[%d] = %d\n"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i-1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,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*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);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var(--bs-font-monospace)"/>
              </a:rPr>
              <a:t>/* move to the previous location */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ptr</a:t>
            </a:r>
            <a:r>
              <a:rPr lang="en-US" altLang="en-US" sz="2400" dirty="0">
                <a:solidFill>
                  <a:srgbClr val="666600"/>
                </a:solidFill>
                <a:latin typeface="var(--bs-font-monospace)"/>
              </a:rPr>
              <a:t>--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var(--bs-font-monospace)"/>
              </a:rPr>
              <a:t>return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var(--bs-font-monospace)"/>
              </a:rPr>
              <a:t>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bs-font-monospac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var(--bs-font-monospace)"/>
              </a:rPr>
              <a:t>}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32D1D-16AC-3A38-9651-198B0027ABD5}"/>
              </a:ext>
            </a:extLst>
          </p:cNvPr>
          <p:cNvSpPr txBox="1"/>
          <p:nvPr/>
        </p:nvSpPr>
        <p:spPr>
          <a:xfrm>
            <a:off x="6903719" y="2043670"/>
            <a:ext cx="4673991" cy="230832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Address of var[2] = bfedbcd8</a:t>
            </a:r>
          </a:p>
          <a:p>
            <a:r>
              <a:rPr lang="en-US" sz="2400" dirty="0"/>
              <a:t>Value of var[2] = 200</a:t>
            </a:r>
          </a:p>
          <a:p>
            <a:r>
              <a:rPr lang="en-US" sz="2400" dirty="0"/>
              <a:t>Address of var[1] = bfedbcd4</a:t>
            </a:r>
          </a:p>
          <a:p>
            <a:r>
              <a:rPr lang="en-US" sz="2400" dirty="0"/>
              <a:t>Value of var[1] = 100</a:t>
            </a:r>
          </a:p>
          <a:p>
            <a:r>
              <a:rPr lang="en-US" sz="2400" dirty="0"/>
              <a:t>Address of var[0] = bfedbcd0</a:t>
            </a:r>
          </a:p>
          <a:p>
            <a:r>
              <a:rPr lang="en-US" sz="2400" dirty="0"/>
              <a:t>Value of var[0] = 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B6BDA3-EE70-0CEE-C80D-956F6040386E}"/>
              </a:ext>
            </a:extLst>
          </p:cNvPr>
          <p:cNvSpPr txBox="1"/>
          <p:nvPr/>
        </p:nvSpPr>
        <p:spPr>
          <a:xfrm>
            <a:off x="6903719" y="1547186"/>
            <a:ext cx="2461846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b="1" dirty="0"/>
              <a:t>OUTPUT </a:t>
            </a:r>
          </a:p>
        </p:txBody>
      </p:sp>
    </p:spTree>
    <p:extLst>
      <p:ext uri="{BB962C8B-B14F-4D97-AF65-F5344CB8AC3E}">
        <p14:creationId xmlns:p14="http://schemas.microsoft.com/office/powerpoint/2010/main" val="89592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8EF2E-D6F5-857C-5C31-3FE434164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Values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81D4AE3-E442-F95B-F288-CD9D0A1CD066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447489" y="2354576"/>
            <a:ext cx="5447767" cy="3077766"/>
          </a:xfrm>
          <a:prstGeom prst="rect">
            <a:avLst/>
          </a:prstGeom>
          <a:solidFill>
            <a:srgbClr val="383B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C678DD"/>
                </a:solidFill>
                <a:effectLst/>
                <a:latin typeface="Droid Sans Mono"/>
              </a:rPr>
              <a:t>int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* pc, c;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c =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5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pc = &amp;c;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c =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1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"%d"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c);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// Output: 1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"%d"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*pc);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//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Ouptut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: 1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6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C69628B-A2FE-369B-F708-67ACC72086F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6096000" y="2354576"/>
            <a:ext cx="5648511" cy="3077766"/>
          </a:xfrm>
          <a:prstGeom prst="rect">
            <a:avLst/>
          </a:prstGeom>
          <a:solidFill>
            <a:srgbClr val="383B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C678DD"/>
                </a:solidFill>
                <a:effectLst/>
                <a:latin typeface="Droid Sans Mono"/>
              </a:rPr>
              <a:t>int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* pc, c;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c =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5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pc = &amp;c;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*pc =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19A66"/>
                </a:solidFill>
                <a:effectLst/>
                <a:latin typeface="Droid Sans Mono"/>
              </a:rPr>
              <a:t>1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"%d"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*pc);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//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Ouptut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: 1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E6C07B"/>
                </a:solidFill>
                <a:effectLst/>
                <a:latin typeface="Droid Sans Mono"/>
              </a:rPr>
              <a:t>printf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(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98C379"/>
                </a:solidFill>
                <a:effectLst/>
                <a:latin typeface="Droid Sans Mono"/>
              </a:rPr>
              <a:t>"%d"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D3D3D3"/>
                </a:solidFill>
                <a:effectLst/>
                <a:latin typeface="Droid Sans Mono"/>
              </a:rPr>
              <a:t>, c);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DDBE"/>
                </a:solidFill>
                <a:effectLst/>
                <a:latin typeface="Droid Sans Mono"/>
              </a:rPr>
              <a:t>// Output: 1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6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218042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Algorithm Lesson for College by Slidesgo">
  <a:themeElements>
    <a:clrScheme name="Simple Light">
      <a:dk1>
        <a:srgbClr val="FFFFFF"/>
      </a:dk1>
      <a:lt1>
        <a:srgbClr val="072C4E"/>
      </a:lt1>
      <a:dk2>
        <a:srgbClr val="FFE0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omputer Science &amp; Mathematics Major For College: Computer Science &amp; Programming by Slidesgo">
  <a:themeElements>
    <a:clrScheme name="Simple Light">
      <a:dk1>
        <a:srgbClr val="000304"/>
      </a:dk1>
      <a:lt1>
        <a:srgbClr val="FFFFFF"/>
      </a:lt1>
      <a:dk2>
        <a:srgbClr val="00A4FF"/>
      </a:dk2>
      <a:lt2>
        <a:srgbClr val="E63B00"/>
      </a:lt2>
      <a:accent1>
        <a:srgbClr val="00E9FF"/>
      </a:accent1>
      <a:accent2>
        <a:srgbClr val="FFFFFF"/>
      </a:accent2>
      <a:accent3>
        <a:srgbClr val="91A7A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Introduction to Java Programming for High School by Slidesgo">
  <a:themeElements>
    <a:clrScheme name="Simple Light">
      <a:dk1>
        <a:srgbClr val="E7E7E7"/>
      </a:dk1>
      <a:lt1>
        <a:srgbClr val="10111A"/>
      </a:lt1>
      <a:dk2>
        <a:srgbClr val="FD4A4A"/>
      </a:dk2>
      <a:lt2>
        <a:srgbClr val="EC7955"/>
      </a:lt2>
      <a:accent1>
        <a:srgbClr val="E81A81"/>
      </a:accent1>
      <a:accent2>
        <a:srgbClr val="94EE6B"/>
      </a:accent2>
      <a:accent3>
        <a:srgbClr val="4CAE97"/>
      </a:accent3>
      <a:accent4>
        <a:srgbClr val="BD64B5"/>
      </a:accent4>
      <a:accent5>
        <a:srgbClr val="FFFF99"/>
      </a:accent5>
      <a:accent6>
        <a:srgbClr val="2C293A"/>
      </a:accent6>
      <a:hlink>
        <a:srgbClr val="F8F8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2_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Computer Algorithm Lesson for College by Slidesgo</Template>
  <TotalTime>238</TotalTime>
  <Words>2123</Words>
  <Application>Microsoft Office PowerPoint</Application>
  <PresentationFormat>Widescreen</PresentationFormat>
  <Paragraphs>286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18</vt:i4>
      </vt:variant>
    </vt:vector>
  </HeadingPairs>
  <TitlesOfParts>
    <vt:vector size="42" baseType="lpstr">
      <vt:lpstr>Arial</vt:lpstr>
      <vt:lpstr>Bebas Neue</vt:lpstr>
      <vt:lpstr>Comfortaa</vt:lpstr>
      <vt:lpstr>Comfortaa Medium</vt:lpstr>
      <vt:lpstr>DM Sans</vt:lpstr>
      <vt:lpstr>Droid Sans Mono</vt:lpstr>
      <vt:lpstr>Fira Code</vt:lpstr>
      <vt:lpstr>Lato</vt:lpstr>
      <vt:lpstr>Nunito</vt:lpstr>
      <vt:lpstr>Nunito Light</vt:lpstr>
      <vt:lpstr>Play</vt:lpstr>
      <vt:lpstr>Proxima Nova</vt:lpstr>
      <vt:lpstr>Proxima Nova Semibold</vt:lpstr>
      <vt:lpstr>PT Sans</vt:lpstr>
      <vt:lpstr>Source Code Pro</vt:lpstr>
      <vt:lpstr>Source Code Pro Medium</vt:lpstr>
      <vt:lpstr>Source Sans Pro</vt:lpstr>
      <vt:lpstr>var(--bs-font-monospace)</vt:lpstr>
      <vt:lpstr>Computer Algorithm Lesson for College by Slidesgo</vt:lpstr>
      <vt:lpstr>Slidesgo Final Pages</vt:lpstr>
      <vt:lpstr>Computer Science &amp; Mathematics Major For College: Computer Science &amp; Programming by Slidesgo</vt:lpstr>
      <vt:lpstr>1_Slidesgo Final Pages</vt:lpstr>
      <vt:lpstr>Introduction to Java Programming for High School by Slidesgo</vt:lpstr>
      <vt:lpstr>2_Slidesgo Final Pages</vt:lpstr>
      <vt:lpstr>Pointers</vt:lpstr>
      <vt:lpstr>Intro</vt:lpstr>
      <vt:lpstr>Pointers</vt:lpstr>
      <vt:lpstr>PowerPoint Presentation</vt:lpstr>
      <vt:lpstr>Pointers</vt:lpstr>
      <vt:lpstr>Pointers Arithmetic</vt:lpstr>
      <vt:lpstr>PowerPoint Presentation</vt:lpstr>
      <vt:lpstr>PowerPoint Presentation</vt:lpstr>
      <vt:lpstr>Accessing Values</vt:lpstr>
      <vt:lpstr>PowerPoint Presentation</vt:lpstr>
      <vt:lpstr>PowerPoint Presentation</vt:lpstr>
      <vt:lpstr>Pointer to Pointer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Pointers</dc:title>
  <dc:creator>Nadia Binte Asif</dc:creator>
  <cp:lastModifiedBy>Nadia Binte Asif</cp:lastModifiedBy>
  <cp:revision>8</cp:revision>
  <dcterms:created xsi:type="dcterms:W3CDTF">2023-09-11T04:11:47Z</dcterms:created>
  <dcterms:modified xsi:type="dcterms:W3CDTF">2023-10-03T02:23:14Z</dcterms:modified>
</cp:coreProperties>
</file>

<file path=docProps/thumbnail.jpeg>
</file>